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عَ مَسٍن عٍ بّ، «ﭑ قَن مُ عَ قَلَمَ وٌ بّ ﭑ يِ قٍيٍ رَبَمَ نَشَن مَ يَامَرِ مَ.»بْشِ رَوَلِ حَاشِيٍ شَ تَالِمَتِيُ ٢١‏؛٣٣ ٬ ٤٦، مَرَكِ ١٢‏؛١ ٬ ١٢]]></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نبِ، عِسَ نَشَ سٌ يِ تَالِ وْيّنيِ مَسٍنقٍ حَمَ بّ. «شّمّ ندٍ نَشَ وّنِ بِلِيٍ سِ. عَ نَشَ نَ هّرِ بْشِ رَوَلِيٍ مَ، عَ قَ بِيَاسِ شْنكُيٍ رَ مِ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بٌفِ بَ تّمُي تٌ عَ لِ، بْشِ كَنيِ نَشَ كٌنيِ ندٍ شّي بْشِ رَوَلِيٍ شْن مَ، عٍ شَ وّنِ بٌفِ ندٍ سٌ عَ يِ رَ. كْنْ بْشِ رَوَلِيٍ نَشَ نَ كٌنيِ بْنبْ، عٍ عَ رَفبِلٍن عَ بّلّشّ عِفٍلِ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شِ كَنيِ مَن نَشَ كٌنيِ فبّتّ شّي. عٍ نَشَ نَ قَن بْنبْ، عٍ عَ كٌنبِ عَ مَيَافِشِ رَ، عٍ عَ رَفبِلٍن عَ بّلّشّ عِفٍلِ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شِ كَنيِ نَشَ عَ سَشَن ندٍ مَن شّي. عٍ نَشَ نَ قَن مَشْنْ، عٍ عَ كٍ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بْشِ كَنيِ نَشَ عَ قَلَ، ‹ﭑ مُنسٍ رَبَمَ قَ؟ ﭑ شَ ﭑ مَ دِ مَشَنُشِ نَن شّي. تّمُندٍ، عٍ قَمَ نَ تَن بِنيَ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بْشِ رَوَلِيٍ تٌ عَ تٌ، عٍ نَشَ عَ قَلَ عٍ بٌرٍ بّ، ‹يِ نَن نَ كّ تٌنفٌمَ رَ. وٌن نَ عَ قَشَ عَلَكٌ كّ شَ قِندِ وٌن فبٍ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شِ رَوَلِيٍ نَشَ عَ رَ مِنِ بْشِ رَ، عٍ سَ عَ قَشَ.»«نَ بْشِ كَنيِ مُنسٍ رَبَمَ 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سِفَمَ نّ نَا، عَ نَ بْشِ رَوَلِيٍ قَشَ، عَ عَ شَ بْشِ سٌ مِشِ فبّتّيٍ يِ.» حَمَ تٌ نَ مَسٍنيِ مّ، عٍ نَشَ عَ قَلَ، «عَستْقُلَهِ!»]]></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سَ نَشَ عَ يَ تِ عٍ رَ، عَ عٍ مَشْرِن، «يِ نَشَن سّبّشِ كِتَابُي كُي، عَ قَ قَسَرِ مَ دِ؟‹بَنشِتِيٍ مّي فّمّ نَشَن نَ،عَ بَرَ قِندِ تُشُي فّمّ هَفِفّ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وَلِمَ ندٍ شَ يَامَرِ مَ؟مَتِيُ ٢١‏؛٢٣ ٬ ٢٧، مَرَكِ ١١‏؛٢٧ ٬ ٣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شَن بِرَ مَ نَ فّمّ مَ، عَ عِفِرَ مَ نّ. نَ فّمّ بِرَ مَ نَشَن مَ، نَ قَن بُتُشُن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يّ كَرَ مْشْيٍ نُن سّرّشّدُبّ كُنتِفِيٍ نَشَ عَ كٌلٌن عَ عِسَ يِ تَالِ وْيّنيِ مَسٍنشِ عٍ تَن نَن بّ. عٍ نَشَ كَتَ عٍ شَ عَ سُشُ كٍرٍن نَ، كْنْ عٍ فَاشُ حَمَ نَن يَ رَ.فَنتَنيِ تٍقٍ عِسَ بّ دُوتِ شَ قٍ رَمَتِيُ ٢٢‏؛١٥ ٬ ٢٢، مَرَكِ ١٢‏؛١٣ ٬ ١٧]]></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 وَ مَ نّ عٍ شَ عَ سَ فٌمِنَ بّلّشّ، عَ شَ لُ عَ تَن نَن شَ نْي بُن مَ. نَ كُي، عٍ نَشَ عِسَ رَبّن، عٍ مِشِ ندٍيٍ شّي عَ يِرٍ عٍ شَ عٍ يّتّ قِندِ تِنشِنتْييٍ رَ، عٍ شَ سَ عِسَ مَسْتْ عَ شَ وْيّن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عٍ نَشَ عِسَ مَشْرِن يِ مَسٍنيِ مَ، «كَرَ مْشْ، مُشُ عَ كٌلٌن عِ شَ مَسٍنيِ تِنشِن. عِ مُ مِشِ عٍ رَقِسَمَ عٍ بٌرٍ بّ، عِ عَلَ شَ كِرَ مَسٍنمَ عَ نْندِ كِ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لَنمَ كَ عَ مُ لَنمَ مُشُ شَ دُوتِ قِ رْ مَ مَنفّ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سَ تٌ نُ عٍ شَ كْوتَ كٌلٌن، عَ نَشَ عٍ يَا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فبٍتِ كْبِرِ كٌلٍ مَسٍن ﭑ بّ. ندٍ شِلِ نُن مِسَالِ نَ عَ مَ؟» عٍ نَشَ عَ يَابِ، «رْ مَ مَن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مَسٍن عٍ بّ، «وٌ مَنفّ فبٍ رَفبِلٍن مَنفّ مَ، وٌ عَلَ قَن فبٍ رَفبِلٍن عَلَ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يٍ قَن مُ نْ عَ مَسْتْدٍ عَ شَ وْيّنيِ كُي، حَمَ بِرِن يَ شْرِ. قٌ عٍ تٌ كَابَ عَ شَ يَابِ مَ، عٍ سَبَرِ.سَدُ سٍنِيٍ عِسَ مَشْرِنقٍ قَشَمِشِيٍ شَ مَرَكٍلِ مَمَتِيُ ٢٢‏؛٢٣ ٬ ٣٣، مَرَكِ ١٢‏؛١٨ ٬ ٢٧]]></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دُ سٍنِيٍ، نَشٍيٍ عَ قَلَمَ عَ قَشَمِشِيٍ مُ كٍلِمَ قَشّ مَ، عٍ نَشَ قَ يِ مَشْرِنيِ رَ عِسَ شْ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 ندٍ، عِسَ تٌ نُ مِشِيٍ كَوَندِقٍ هْرْ مْبَنشِ كُي، عَ نُ عَلَ شَ شِبَارُ قَنيِ مَسٍنقٍ عٍ بّ، سّرّشّدُبّ كُنتِفِيٍ، سّرِيّ كَرَ مْشْيٍ، نُن يُوِقِيٍ شَ قٌرِيٍ نَشَ قَ عَ يِ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رَ مْشْ، عَننَبِ مُنسَ يِ نَن سّبّشِ مُشُ بّ كِتَابُي كُي، ‹شَ شّمّ ندٍ تَارَ قَشَ، عَ نَشَ عَ شَ فِنّ لُ عَ مُ دِ يٌ بَرِ، عَ نَ شُنيَ نَن نَ فِنّ دْشْمَ، عَلَكٌ عَ شَ بْنسْي قِ عَ تَارَ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كُي، شّمّ ندٍ نَشَ دِ شّمّ سٌلٌقٍرٍ سْتْ. عَ شَ دِ سِنفٍ نَشَ فِنّ دْشْ، عَ قَشَ، عَ مُ بْنسْي يٌ لُ.]]></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نبِرَتٌي نَشَ نَ كَاحّ فِنّ تٌنفٌ، كْنْ عَ قَن نَشَ قَ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نَن مَن نَبَ نَ قَن شَنبِرَتٌي رَ، عَ نُن نَ دِ سٌلٌقٍرٍ بِرِن نَ. عٍ بِرِن نَشَ قَشَ، عٍ سٍسٍ مُ بْنسْي 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دْنشْي رَ، فِنّ قَن نَشَ قَ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كُي، مَرَكٍلِ لْشْي، نَ فِنّ تٌ دْشْشِ يِ مِشِ سٌلٌقٍرٍ بِرِن شْن مَ، عَ سَ قِندِ مَ ندٍ فبٍ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مَسٍن عٍ بّ، «يِ دُنِحّءِفِرِ كُي، شّمّ فِنّ دْشْمَ، فِنّ قَن دْشْمَ شّمّ شْ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نْ مِشِ نَشٍيٍ بِنيّ سْتْمَ عٍ شَ كٍلِ قَشّ مَ، عٍ شَ سَ سٌ وَشَتِ كُي نَشَن سَ قَمَ، عٍ تَن شّمّيٍ مُ فِنّيٍ دْشْمَ، فِنّيٍ قَن مُ دْشْمَ شّمّيٍ شْ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مُ قَشَمَ سْنْن، بَرِ مَ عٍ لُمَ نّ عَلْ مَلٍكّيٍ. عٍ تٌ بَرَ كٍلِ قَشّ مَ، عٍ قِندِ مَ عَلَ شَ دِيٍ نَ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عَ قَلَقٍ تَن، عَ قَشَمِشِيٍ كٍلِمَ قَشّ مَ، عَننَبِ مُنسَ يَتِ نَ مَسٍن نّ كِتَابُي كُي وُرِ بِلِ شَ قٍ قَلَشِ دّننَشّ، عَ تٌ مَرِفِ شِلِ قَلَ، ‹ﭑ تَن نَن نَ مَرِفِ عَلَتَلَ رَ، عِبُرَهِمَ، عِسِيَفَ، نُن يَشُبَ نَشَن بَتُ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 مَشْرِن، «عَ قَلَ مُشُ بّ، عِ يِ قٍيٍ رَبَمَ ندٍ شَ يَامَرِ مَ؟ ندٍ يِ سّنبّ قِشِ عِ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قَشَمِشِيٍ شَ مُ عَلَ بَتُمَ، قٌ عَ مِشِ حِحّ. مِشِ يٌ قِندِ عَلَ بَتُي رَ، نَ كَنيِ حِحّ نَن عَ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رِيّ كَرَ مْشْ ندٍيٍ نَشَ عَ قَلَ عَ بّ، «كَرَ مْشْ، عِ شَ مَسٍنيِ قَ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بَرِ مَ سَدُ سٍنِيٍ مُ سُو سَ مَشْرِنيِ يٌ تِدٍ عَ مَ سْنْن.دَوُدَ نُن عَلَ شَ مِشِ سُفَندِشِمَتِيُ ٢٢‏؛٤١ ٬ ٤٦، مَرَكِ ١٢‏؛٣٥ ٬ ٣٧]]></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عٍ مَشْرِن، «مُنقٍ رَ عٍ عَ قَلَمَ عَ عَلَ شَ مِشِ سُفَندِشِ قِندِشِ دَوُدَ شَ دِ نَن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دَوُدَ يّتّ عَ مَسٍن نّ يَبُرَ كِتَابُي كُي،‹مَرِفِ بَرَ عَ مَسٍن ﭑ مَرِفِ بّ،“ِ مَفٌرٌ ﭑ يِرٍقَنيِ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هَن بٍيمَنُن ﭑ شَ عِ يَشُييٍ قِندِ عِ سَنيِ كِلْنسٍ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شَ دَوُدَ عَ شِلِ ‹ﭑ مَرِفِ›، دَوُدَ قَ نْمَ قِندِدٍ عَ بَبَ رَ دِ؟»يّتّ رَتَنفَقٍ دِينّلَ كٌبِيٍ مَمَتِيُ ٢٣‏؛١ ٬ ٣٩، مَرَكِ ١٢‏؛٣٨ ٬ ٤٠]]></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حَمَ بِرِن تٌ نُ عٍ تُلِ تِشِ عَ رَ، عِسَ نَشَ عَ مَسٍن عَ قْشِرَبِرّيٍ 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وٌ وٌ يّتّ رَتَنفَ سّرِيّ كَرَ مْشْيٍ مَ. عَ رَقَن عٍ مَ عٍ شَ عٍ مَحّرّ فُبَ شُنفبٍ رَفٌرٌشِ عٍ مَ، مِشِ شَ نُ عٍ شّيبُ تَا كُي بِنيّ شّيبُي رَ. عٍ وَ مَ دْشْقٍ سَلِدٍ سَقّ سِنفٍيٍ، عٍ مَن شَ بِنيّ سْتْ شُلُن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كَاحّ فِنّيٍ هَرِفٍ بَمَ عٍ يِ. عٍ سَلِمَ عَ شْننَكُيٍ رَ، عَلَكٌ مِشِيٍ شَ عٍ تٌ. فبَلٌي نَشَن نَفَتَشِ عٍ تَن بّ، عَ فبٌ كِ قَ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يَابِ، «ﭑ قَن شَ وٌ مَشْرِن قٍ كٍرٍن مَ. وٌ عَ قَلَ ﭑ بّ،]]></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يَ تٌ نُ مِشِيٍ شُنشَمَ يٍ شْورَ، عَلَ نَن عَ شّيشِ بَ، كَ عَدَ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ن نَشَ سٌ وْيّنقٍ عٍ بٌرٍ تَفِ، «شَ وٌن نَ عَ يَابِ، ‹عَلَ،› عَ عَ قَلَمَ نّ وٌن بّ، ‹مُنقٍ رَ وٌ مُ قَ لَ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شَ وٌن نَ عَ يَابِ، ‹عَدَ مَ،› حَمَ بِرِن وٌن مَفْنْمَ نّ عٍ شَ وٌن قَشَ، بَرِ مَ عٍ لَشِ عَ رَ عَ نَمِحْنمّ نَن نُ يَ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 نَشَ عَ يَابِ عَ عٍ مُ عَ كٌلٌن نَشَن يٌ يَيَ شّيشِ.]]></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لُكِ 20:1-47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