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سَكّيّ نَشَ تِ، عَ عَ قَلَ عِسَ بّ، «مَرِفِ، ﭑ بَرَ نَتّ تٌنفٌ، ﭑ شَ ﭑ سْتْسٍ تَفِ قِمَ نّ قُشَرِلَيٍ مَ. شَ عَ سَ لِ ﭑ بَرَ سٍ بَ نَشَن يِ قُنمَيَ رَ، ﭑ عَ رَفبِلٍنمَ نّ عَ كَنيِ مَ دْشْ نَا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 قَن نَشَ عَ مَسٍن عَ شَ قٍ رَ، «يِ قْشْي بَرَ كِسِ سْتْ تٌ، بَرِ مَ عِبُرَهِمَ شَ دِ نَن نَ يِ شّمّ قَ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دَ مَ شَ دِ بَرَ قَ عَ شَ مِشِ لْيشِيٍ قٍن، عَ شَ عٍ رَكِسِ.»مَنفّ شَ كْبِرِ تَشُشِ شَ تَالِمَتِيُ ٢٥‏؛١٤ ٬ ٣٠]]></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سَ تٌ نُ بَرَ مَكْرّ دَرِ سَلَمُ رَ، حَمَ حْشْ نُ عَ مَ، عَ عَلَ شَ مَنفّيَ نِينِ قَقٍ مَكّنّندٍ نّ كٍرٍن نَ. نَ كُي، مِشِيٍ تٌ نُ عِسَ شُي رَ مّقٍ، عَ نَشَ يِ تَالِ وْيّنيِ مَسٍن عٍ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تِفِ ندٍ نَشَ سَ بِيَاسِ يِرٍ مَكُيٍ، عَلَكٌ مَنفّ شُنفبٍ نَشَن نُ سَبَتِشِ نَا، عَ شَ عَ تَن كُنتِفِ شْنيِ مَنفّيَ سٌ عَ يِ، عَ مَن شَ فبِلٍن عَ شْن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بٍينُن عَ شَ سِفَ، عَ نَشَ عَ شَ كٌنيِ مِشِ قُ شِلِ، عَ فبٍتِ كْبِرِ كٌلٍ كّمّ سٌ عٍ بِرِن يِ رَ، عَ قَ عَ قَلَ عٍ بّ، ‹وٌ يُلّيَ رَبَ يِ كْبِرِ رَ بٍينُن ﭑ قَ تّمُ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 تٌ مُ نُ رَقَنشِ عَ شْنيِ مِشِ ندٍيٍ مَ، عٍ قَن نَشَ شّيرَيٍ شّي مَنفّ شُنفبٍ مَ، عٍ شَ عَ قَلَ، ‹مُشُ مُ وَ مَ عَ شْن يِ شّمّ شَ قِندِ مَنفّ رَ مُشُ 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شّمّ تٌ مَنفّيَ سْتْ، عَ نَشَ فبِلٍن عَ شْنيِ. عَ نَشَ يَامَرِ قِ نَ كٌنيِيٍ شَ شِلِ، عَ نُ بَرَ كْبِرِ سٌ نَشٍيٍ يِ، عَلَكٌ عَ شَ عَ كٌلٌن عٍ فٍينِ نَشَن سْتْشِ يُلّ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يِ سِنفٍ نَشَ قَ، عَ دّنتّفّ سَ، عَ نَشّ، ‹ﭑ مَرِفِ، عِ عِ شَ فبٍتِ كْبِرِ كٌلٍ كّمّ نَشَن سٌ نّ ﭑ يِ، عَ حْشْي دْشْ قُ بَرَ سَ عَ شُن فٍينِ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نَشَ عَ قَلَ عَ بّ، ‹عِ نُوَلِ! كٌنيِ قَنيِ نَن عِ رَ! عِ تٌ مُ لَنلَنتٍيَ كَنَ قٍ شُرِ كُي، ﭑ بَرَ مَنفّيَ سٌ عِ يِ تَا قُ شُ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نُن سَ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يِ قِرِن ندٍ نَشَ قَ، عَ دّنتّفّ سَ، عَ نَشّ، ‹ﭑ مَرِفِ، عِ عِ شَ فبٍتِ كْبِرِ كٌلٍ كّمّ نَشَن سٌ نّ ﭑ يِ، عَ حْشْي دْشْ سُولِ بَرَ سَ عَ شُن فٍينِ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نَشَ عَ قَلَ نَ قَن بّ، ‹ﭑ بَرَ مَنفّيَ سٌ عِ قَن يِ تَا سُولِ شُ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يِ فبّتّ قَن نَشَ قَ، عَ دّنتّفّ سَ، عَ نَشّ، ‹ﭑ مَرِفِ، عَ مَتٌ، عِ شَ فبٍتِ كْبِرِ كٌلٍ كّمّ نَن يَ. ﭑ سَ عَ رَفَتَ دُنكٌبِ نَن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رِ مَ ﭑ فَاشُ نّ عِ يَ رَ. شّمّ نَن عِ رَ، عِ شَ قٍ مَشْرْشْ. عِ سٍ تٌنفٌمَ عِ فبٍ مُ نَشَن نَ. عِ شّ شَبَمَ عِ مُ نَشَن فَرَنسَ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فّ نَشَ عَ يَابِ، ‹عِ تَن كٌنيِ كٌبِ، ﭑ عِ مَكِيتِمَ عِ يّتّ كَن شُي نَن يَتِ مَ! عَ دِ، عِ مُ عَ قَلَ عَ عِ نُ عَ كٌلٌن عَ ﭑ مَ قٍ مَشْرْشْ؟ عِ نَشّ، عَ ﭑ سٍ تٌنفٌمَ ﭑ فبٍ مُ نَشَن نَ، ﭑ شّ شَبَمَ ﭑ مُ نَشَن فَرَنسَ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نقٍ عَ تٌ عِ مُ ﭑ مَ كْبِرِ سٌ كْبِرِ رَوَلِيٍ يِ رَ، عَلَكٌ ﭑ نَ قَ، عِ عَ رَفبِلٍن ﭑ مَ فٍينِ سَشِ عَ شُ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عَ قَلَ مِشِيٍ بّ نَشٍيٍ نُ تِشِ نَ، ‹وٌ نَ فبٍتِ كْبِرِ كٌلٍ كّمّ رَ سُشُ عَ يِ، وٌ عَ سٌ بٌورٍ يِ نَشَن فبٍتِ كْبِرِ كٌلٍ وُلُ كٍرٍن سْتْ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عَ قَلَ مَنفّ بّ، ‹مَرِفِ، فبٍتِ كْبِرِ كٌلٍ وُلُ كٍرٍن حَن نَ عَ 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عٍ يَابِ، ‹ﭑ شَ عَ قَلَ وٌ بّ، عَ نَ نَشَن يٌ يِ رَ، عَ فبٍ شُن مَسَمَ نّ. كْنْ عَ مُ نَ نَشَن يِ رَ، هَلِ نَشَن دِ نَ عَ يِ، نَ يَتِ بَمَ نّ عَ 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ﭑ يَشُييٍ تَن، نَشٍيٍ مُ نُ وَ مَ ﭑ شَ قِندِ مَنفّ رَ عٍ شُن مَ، وٌ قَ عٍ رَ بٍ، وٌ عٍ قَشَ ﭑ يَ شْرِ.›»عِسَ سٌقٍ دَرِ سَلَمُمَتِيُ ٢١‏؛١ ٬ ١١، مَرَكِ ١١‏؛١ ٬ ١٠]]></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تٌ سٌ يٍرِكٌ، عَ نُ تَا عِحّرّقٍ.]]></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سَ تٌ فّ نَ مَسٍنيِ رَ، عَ نَشَ سِفَ يَرٍ، سِفَقٍ رَ دَرِ سَلَ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تٌ مَكْرّ بٍتِقَفٍ نُن بٍتَنِ تَايٍ رَ، عٌلِوِ فٍيَ قّ مَ، عَ نَشَ عَ قْشِرَبِرّيٍ مِشِ قِرِن شّ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عَ قَلَ عٍ بّ، «وٌ شَ سٌ تَا كُي نَشَن نَ يَرٍ. وٌ نّقّ سٌ نَا، وٌ سٌقَلٍ لَنمَ لِمَ عَ شِرِشِ نَا، مِشِ مُ نُ دْشْ نَشَن قَرِ. وٌ شَ عَ قُلُن، وٌ قَ عَ رَ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شَ مِشِ ندٍ قَ وٌ مَشْرِن، ‹وٌ عَ قُلُنقٍ مُنقٍ رَ› وٌ شَ عَ يَابِ، ‹مَرِفِ نَن هَيِ نَ عَ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تٌ سِفَ شّيرَيَ رَبَدٍ، عٍ نَشَ قٍ بِرِن لِ عَلْ عِسَ عَ قَلَ عٍ بّ كِ نَ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 نَ سٌقَلٍ لَنمَ قُلُنقٍ تّمُي نَشّ، عَ كَنيِيٍ نَشَ عٍ مَشْرِن، «وٌ يِ سٌقَلٍ قُلُنقٍ مُنقٍ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شَ عَ مَسٍن، «مَرِفِ نَن هَيِ نَ عَ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تٌ سٌقَلٍ شَنِن عِسَ شْن، عٍ نَشَ عٍ شَ دٌنمَيٍ سَ عَ قَرِ، عٍ قَ عِسَ مَلِ عَ شَ عَ مَفٌرٌ عَ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تٌ نُ سِفَمَ، مِشِيٍ نُ عٍ شَ دٌنمَيٍ عِتَلَمَ كِرَ شْن مَ، عِسَ بِنيَقٍ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تٌ نُ مَكْرّقٍ دَرِ سَلَمُ رَ، عَ فٌرٌقٍ عٌلِوِ فٍيَ رَ، عَ قْشِرَبِرّ فَلِ بِرِن نَشَ سّيوَ، عٍ سٌ عَلَ مَتْشْقٍ عٍ شُي عِتٍشِ رَ كَابَنَكٌ بِرِن شَ قٍ رَ عٍ نُ بَرَ نَشٍيٍ 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مّ ندٍ نُ نَ نَشَن نُ شِلِ سَكّيّ. دُوتِ مَشِلِيٍ كُنتِفِ نَن نُ عَ رَ، عَ بَننَشِ.]]></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نُ عَ قَلَقٍ نّ،«بَرَكَ نَ مَنفّ بّ نَشَن قَقٍ مَرِفِ شِلِ رَ!بْحّسَ نَ عَرِيَننَ،مَتْشْي نَ عَلَ بّ هَن كٌورٍ 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قَرِ سّنِ ندٍ نَشٍيٍ نُ نَ حَمَ تَفِ، عٍ نَشَ عَ قَلَ عِسَ بّ، «كَرَ مْشْ، وْيّن عِ قْشِرَبِرّيٍ بّ!»]]></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سَ نَشَ عٍ يَابِ، «ﭑ شَ عَ قَلَ وٌ بّ، شَ عٍ تَن عٍ سَبَرِ، فّمّيٍ يَتِ قَمَ نّ عٍ شُي رَ مِنِدٍ.»]]></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سَ تٌ مَكْرّ دَرِ سَلَمُ رَ، عَ نَشَ نَ تَا تٌ، عَ نَشَ وَ قْلْ نَا شَ قٍ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عَ مَسٍن، «عِ تَن دَرِ سَلَمُ، تٌ تَن، هَلِ عِ قَن عَ كٌلٌن نّ نُ قٍيٍ نَشٍيٍ بْحّسَ قِمَ! كْنْ نَ بَرَ نْشُن عِ 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تّمُي قَمَ عَ لِدٍ، وٌ يَشُييٍ بّندّ مَلَنمَ نّ تَا تّتّ قَرِ مَ عَلَكٌ عٍ شَ نْ سٌدٍ تَا كُي. عٍ قَمَ وٌ رَبِلِندٍ مَرَشّتّنيِ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 قَمَ عِ تَن دَرِ سَلَمُ رَبِرَدٍ، عٍ عِ شَ دِيٍ سْنتْ. عِ شَ بَنشِيٍ تِشِ فّمّيٍ نَشٍيٍ رَ، كٍرٍن مُ لُمَ عَ بٌورٍ قَرِ. يِ بِرِن قَمَ عِ تَن دَرِ سَلَمُ لِدٍ بَرِ مَ عَلَ تٌ قَشِ كِسِ رَ عِ شْن، عِ مُ عَ كٌلٌنشِ.»سَرٍ مَتِيٍ كٍرِقٍ هْرْ مْبَنشِ كُيمَتِيُ ٢١‏؛١٢ ٬ ١٧، مَرَكِ ١١‏؛١٥ ٬ ١٩]]></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سَ تٌ سٌ هْرْ مْبَنشِ كُي، عَ نَشَ سَرٍ مَتِيٍ كٍرِ قْلْ،]]></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عَ عَ قَلَ عٍ بّ، «عَ سّبّشِ، ‹ﭑ مَ بَنشِ شِلِ قَلَمَ نّ، سَلِدٍ بَنشِ،› كْنْ وٌ تَن بَرَ عَ قِندِ مُحّتِيٍ دْشْدٍ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لْشْ يٌ لْشْ عِسَ نُ مِشِيٍ كَوَندِ مَ هْرْ مْبَنشِ كُي. سّرّشّدُبّ كُنتِفِيٍ، سّرِيّ كَرَ مْشْيٍ، نُن حَمَ يَرٍرَتِيٍ نُ نَ قّيرّ قٍنقٍ عٍ نْمَ عِسَ قَشَدٍ كِ 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كَتَقٍ نّ عَ شَ عِسَ كٌلٌن، كْنْ عَ مُ نُ نْمَ عَ تٌدٍ حَمَ شَ قٍ رَ، بَرِ مَ مِشِ دُنكٍ نَن نُ عَ رَ.]]></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كْنْ عٍ مُ نُ قّيرّ يٌ كٌلٌن بَرِ مَ حَمَ بِرِن نُ عَ تُلِ مَتِشِ عَ رَ.]]></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عَ نَشَ عَ فِ يَرٍ، عَ سَ تٍ وُرِ بِلِ كْن نَ عَلَكٌ عَ شَ عِسَ تٌ دَنفِ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 تٌ عَ يِرٍ لِ، عَ نَشَ عَ يَ رَتٍ، عَ عَ قَلَ عَ بّ، «سَكّيّ، فٌرٌ مَقُرٍن، بَرِ مَ ﭑ سَ يِفِيَمَ عِ شْنيِ نّ 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كّيّ نَشَ عَ شُلُن فٌرٌدٍ، عَ عِسَ رَ سّنّ حّلّشِنيِ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يٍ تٌ نَ تٌ، عٍ بِرِن نَشَ سٌ عِسَ مَقَلَقٍ، عٍ نُ عَ قَلَ، «عَ بَرَ سَ يِفِيَ يُنُبِتْي شْنيِ.»]]></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2026-06-15T08:09:07Z</dcterms:created>
  <dcterms:modified xsi:type="dcterms:W3CDTF">2026-06-15T08:09:07Z</dcterms:modified>
  <dc:title>Bible.com.au: لُكِ 19:1-48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