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دٍ، وٌ عَ قَلَمَ عَ بّ، ‹ﭑ مَ دٌنسٍ رَقَلَ. عِ شَ عِ شَ دٌنمَ مَسَرَ عَلَكٌ عِ شَ قَ دٌنسٍ نُن يٍ رَ ﭑ بّ. عِ نَ فّ نَ رَ، عِ قَن نْمَ عِ دّفٍ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مُ عَ شَ كٌنيِ تَنتُمَ يَامَرِ رَبَتُ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ن قَن، وٌ نَ فّ قٍ بِرِن نَبَدٍ وٌ يَمَرِشِ نَشَن نَ، وٌ شَ عَ قَلَ نّ، ‹كٌنيِ نَن تُن نَ مُشُ رَ. مُشُ مُشُ شَ وَلِ فبَنسَن نَن نَبَشِ.›»عِسَ كُنّ كَنيِ قُ رَيَلَن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تٌ نُ دَرِ سَلَمُ كِرَ شْن، عَ نَشَ دَنفِ سَمَرِ نُن فَلِلٍ بْشِ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سٌ تَا ندٍ كُي، كُنّ كَنيِ قُ نَشَ قَ عَ شْن. عٍ نَشَ سَ تِ عٍ ندٍدِ مَكُيَشِ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شُي عِتٍ عَ بّ، «كَرَ مْشْ عِسَ، كِنِكِنِ مُ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عٍ تٌ، عَ نَشَ عَ قَلَ عٍ بّ، «وٌ سِفَ، وٌ سَ وٌ يّتّ مَسٍن سّرّشّدُبّيٍ بّ.» نَ كُي، عٍ نُ سِفَقٍ تّمُي نَشّ، عٍ نَشَ يَ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مِشِ كٍرٍن عٍ يَ مَ، عَ تٌ عَ تٌ عَ يَلَنشِ، عَ نَشَ فبِلٍن عَلَ مَتْشْ رَ عَ شُي عِتٍ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يِدِ عِسَ بّ، عَ عَ تَنتُ. سَمَرِكَ نَن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مِشِ قُ شَ مُ رَيَلَن؟ نَ سٌلٌمَنَانِيٍ تَن 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 قْشِرَبِرّيٍ رَ سِقٍمَتِيُ ١٨‏؛٦ ٬ ٧، ١٥، ٢١ ٬ ٢٢، ١٧‏؛٢٠، مَرَكِ ٩‏؛٤٢، ١١‏؛٢٢ ٬ ٢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يٌ مُ فبِلٍن عَلَ تَنتُدٍ قٌ يِ سَمَرِ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قَلَ عَ بّ، «كٍلِ، عِ سِفَ. عِ شَ دَنشَنِيَ بَرَ عِ رَكِسِ.»عَلَ شَ مَنفّيَ نِينِ نُن عِسَ شَ فبِلٍنيِمَتِيُ ٢٤‏؛٢٣ ٬ ٢٨‏،٣٧ ٬ ٤١، مَرَكِ ١٣‏؛٢١ ٬ ٢٢، ١٥ ٬ ١٦]]></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رِ سّنِيٍ تٌ عِسَ مَشْرِن، عَ عَلَ شَ مَنفّيَ نِينِ قَمَ مُن تّمُي، عَ نَشَ عٍ يَابِ، «مِشِ مُ عَلَ شَ مَنفّيَ نِينِ قَ تّمُي كٌلٌن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يٍ مُ عَ قَلَمَ شّ دٍ، ‹عَ مَتٌ، عَ تَن نَن يَ،› شَ نَ مُ عَ رَ، ‹عَ تَن نَن سَ نَ كِ›، بَرِ مَ عَلَ شَ مَنفّيَ نِينِ نَ وٌ يَ 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عِسَ نَشَ عَ قَلَ عَ قْشِرَبِرّيٍ بّ، «وَشَتِ قَمَ نّ، عَدَ مَ شَ دِ تٌ شْلِ وٌ سُشُمَ نّ، عَ شَ لُ وٌ يَ مَ هَلِ لْشْ كٍرٍن ثٍتِ، كْنْ وٌ مُ عَ تٌ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يٍ عَ قَلَمَ نّ وٌ بّ، ‹عَ مَتٌ، عَ تَن نَن سَ نَ كِ،› شَ نَ مُ عَ رَ، ‹عَ تَن نَن يِ كِ!› وٌ نَشَ وٌ فِ نَ مَتٌدٍ، وٌ نَشَ بِرَ نٍيٍ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 لْشْي، عَدَ مَ شَ دِ لُمَ نّ عَلْ سٍيَمَكْنيِ نَشَن مِنِمَ، كُيٍ بِرِن يَن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بٍينُن نَ لْشْي شَ عَ لِ، قٌ عَ شَ تْورّ فبٍفبٍ سْتْ. تٌ مِشِيٍ مُ لَمَ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دَ مَ شَ دِ قَ لْشْي لُمَ نّ عَلْ عَننَبِ نُهَ شَ وَشَ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يٍ نُ عٍ دّفٍمَ، عٍ نُ عٍ مِنمَ، عٍ نُ فِنّيٍ دْشْمَ، عٍ نُ عٍ شَ دِيٍ قِمَ شّمّيٍ مَ، هَن عَننَبِ نُهَ سٌ كُنكُي كُي لْشْ نَشّ. بَنبَرَنيِ بٍلٍبٍلٍ تٌ دِن بْشِ مَ، عٍ بِرِن نَشَ سْن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قَلَ عَ قْشِرَبِرّيٍ بّ، «مَرَتَنتَنيِ قَقٍ مُ كَنَمَ، كْنْ حَشَنكَتّ نَ مِشِ بّ نَشَن قِندِ مَ نَ سَابُ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ن مَن نَبَ لٌتِ شَ وَشَتِ. مِشِيٍ نُ عٍ دّفٍمَ، عٍ نُ عٍ مِنمَ، عٍ نُ سَرٍ مَتِمَ، عٍ نُ سَنسِ سِمَ، عٍ نُ بَنشِيٍ تِ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لٌتِ كٍلِ سٌدٌ مَ لْشْ نَشّ، تّ نُن سٌودَ يٍ نُ فٌرٌ مَ نّ كٍلِقٍ كٌورٍ مَ عَلْ تُنّ، بِرِن نَشَ سْن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ن سَ رَبَمَ نَ كِ نّ عَدَ مَ شَ دِ نَ مَكّنّن لْشْ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لْشْي، نَشَن نَ تَندٍ، عَ نَشَ سٌ عَ هَرِفٍ تٌنفٌدٍ بَنشِ كُي. نَشَن نَ شّ مَ، عَ قَن نَشَ فبِلٍن عَ شْ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رَتُ نّ لٌتِ شَ فِ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يٌ كَتَقٍ عَ يّتّ رَتَنفَدٍ، نَ كَنيِ لْيمَ نّ، كْنْ مِشِ يٌ عَ يّتّ رَلْيمَ، نَ كَنيِ رَتَنفَمَ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شَ عَ قَلَ وٌ بّ، نَ تّمُي مَ، شَ مِشِ قِرِن سَشِ سَدٍ كٍرٍن مَ كْي رَ، مِشِ كٍرٍن تٌنفٌمَ نّ، بٌورٍ لُ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36شَ فِنّ قِرِن نَ سٍ دِنقٍ مُلُنيِ كٍرٍن كُي، كٍرٍن تٌنفٌمَ نّ، بٌورٍ لُ نَا.»]]></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مَشْرِن، «مَرِفِ، نَ رَبَمَ مِندٍن؟» عَ نَشَ عٍ يَابِ، «بِنبِ نَ لُ دّننَشّ، يُبّيٍ سَ عٍ مَلَنمَ مّ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سَ نَ كَنيِ بّ فّمّ بِنيٍ شَ شِرِ عَ كْنيِ رَ، عَ رَ سِن بَا مَ، بٍيمَنُن عَ شَ يِ مِشِ شُرِ كٍرٍن نَتَنتَ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ينِ وٌ يّتّ مَ دٍ!»«شَ عِ نفَشَكٍرٍنيِ بَرَ هَاكّ سْتْ عِ رَ، وْيّن عَ بّ. شَ عَ تُوبِ، عِ شَ دِحّ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هَاكّ سْتْ عِ مَبِرِ سَنمَيَ سٌلٌقٍرٍ لْشْي كٍرٍن بُن، عَ تُوبِشِ مَن فبِلٍن عِ مَدِحّدٍ سَنمَيَ سٌلٌقٍرٍ، قٌ عِ شَ دِحّ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يرَيٍ نَشَ عَ قَلَ مَرِفِ بّ، «مُشُ شَ دَنشَنِيَ شُن مَ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فِ نَشَ عٍ يَابِ، «شَ دَنشَنِيَ نَ وٌ بّ نُ، هَلِ عَ شُرُن عَلْ يّنتّن شْرِ، وٌ نْمَ نّ عَ قَلَدٍ يِ كٌندٍ بِلِ بّ، ‹تَلَ بٍ، عِ سَ سِن بَا مَ،› عَ وٌ شُي رَبَتُ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 سَ لِ كٌنيِ نَ مِشِ ندٍ يِ وٌ تَفِ، نَ كٌنيِ نَ كٍلِ يِرٍ بُشَدٍ شَ نَ مُ شُرُ سٍيٍ دّ مَدٌندٍ، عَ كَنيِ نْمَ عَ قَلَدٍ عَ بّ كٍرٍن نَ، ‹قَ، عِ قَ عِ مَفٌرٌ، عِ عِ دّفٍ›؟]]></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لُكِ 17:1-37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