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presProps" Target="presProps.xml"/>
  <Relationship Id="rId38" Type="http://schemas.openxmlformats.org/officeDocument/2006/relationships/viewProps" Target="viewProps.xml"/>
  <Relationship Id="rId3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659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لُكِ 16:1-3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نَ كُي، نَ وَلِكّ شُنمَتِ تِنشِنتَرٍ شَ مَنفّ نَشَ عَ مَتْشْ، عَ تٌ كْوتَ رَبَشِ.»«يِ دُنِحَ مِشِ نَشٍيٍ حّرّ مَ دِ مِ كُي، عٍ كْوتَ عٍ بٌورٍيٍ مَبِرِ، دَنفِقٍ مِشِيٍ رَ نَشٍيٍ حّرّ مَ نَءِيَلَنيِ كُي.]]></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ﭑ شَ عَ قَلَ وٌ بّ، وٌ شَ دّقَنحَ قٍن يِ دُنِحَ تِنشِنتَرٍ شَ نَاقُلِ سَابُي رَ. نَ نَاقُلِ نَ حْن، وٌ قَمَ رَ سّنّدٍ بَنشِيٍ كُي نَشٍيٍ مُ كَنَمَ عَبَدَن.»]]></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نَشَن مُ لَنلَنتٍيَ كَنَمَ قٍ شُرُدِ كُي، عَ مُ لَنلَنتٍيَ كَنَمَ قٍ شُنفبٍ قَن كُي. نَشَن مُ تِنشِن قٍ شُرُدِ كُي، عَ مُ تِنشِنمَ قٍ شُنفبٍ قَن كُي.]]></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شَ وٌ بَرَ لَنلَنتٍيَ كَنَ يِ دُنِحَ تِنشِنتَرٍ شَ نَاقُلِ قٍ كُي، ندٍ قَ لَمَ وٌ رَ عَ شَ عَرِيَننَ بَننَيَ تَشُ وٌ رَ؟]]></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شَ وٌ بَرَ لَنلَنتٍيَ كَنَ سٍ تَشُشِ شَ قٍ كُي، ندٍ قَ وٌ فبٍ سٌمَ وٌ يِ؟»]]></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كٌنيِ يٌ مُ نْمَ لُدٍ مَرِفِ قِرِن شَ يَامَرِ بُن مَ، بَرِ مَ عَ قَمَ مَرِفِ كٍرٍن شْندٍ، عَ بٌورٍ مَشَنُ. عَ شِرِ مَ نّ كٍرٍن نَ، عَ بٌورٍ رَبٌلٌ. وٌ مُ نْمَ عَلَ نُن نَاقُلِ رَبَتُدٍ.»عِسَ شَ مَسٍنيِ ندٍيٍمَتِيُ ١١‏؛١٢ ٬ ١٣، ٥‏؛٣١ ٬ ٣٢، ٥‏؛١٨، مَرَكِ ١٠‏؛١١ ٬ ١٢]]></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قَرِ سّنِيٍ، كْبِرِ نُ رَقَنشِ نَشٍيٍ مَ، عٍ قَن نَشَ عٍ تُلِ مَتِ نَ قٍ بِرِن نَ، عٍ نُ عِسَ مَيٍلٍ.]]></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عِسَ نَشَ عَ مَسٍن عٍ بّ، «وٌ وَ مَ وٌ يّتّ مَسٍنقٍ تِنشِنتْييٍ نَن نَ عَدَ مَدِيٍ يَ عِ، كْنْ عَلَ وٌ بْحّ مَ قٍ كٌلٌن. نَشَن تِدٍ فبٌ مِشِيٍ بّ، عَلَ نَ شْنشِ.»]]></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عَننَبِ مُنسَ شَ سّرِيّ نُن نَمِحْنمّيٍ شَ كِتَابُييٍ نَن كَوَندِ هَن يَيَ شَ وَشَتِ. كٍلِ نَ تّمُي مَ، عَلَ شَ مَنفّيَ نِينِ شَ شِبَارُ قَنيِ نَن كَوَندِ مَ قَ، مِشِيٍ قٍ بِرِن نَن نَبَقٍ، عَلَكٌ عٍ شَ سٌ عَلَ شَ مَنفّيَ نِينِ بُن مَ.]]></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كٌورٍ نُن بْشِ لْيمَ نّ بٍينُن سِفِرّ كٍرٍن شَ بَ عَلَ شَ سّرِيّ رَ.»]]></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وَلِكّ شُنمَتِ كْوتَشِ شَ تَالِمَتِيُ ٦‏؛٢٤]]></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شّمّ يٌ مّي عَ شَ فِنّ رَ، عَ سَ فبّتّ دْشْ، عَ كَنيِ بَرَ يّنّ رَبَ. نَشَن نَ فِنّ دْشْ شّمّ بَرَ مّي نَشَن نَ، عَ قَن بَرَ يّنّ رَبَ.»بَننَ شّمّ نُن لَسَرُ شَ تَالِ]]></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شّمّ بَننَشِ ندٍ نُ نَ، نَشَن نُ لُمَ عَ مَشِرِ رَ دُفِ سَرٍ شْرْشْييٍ رَ. تّمُي بِرِن، عَ نُ شُلُنيِ نَن تِقٍ. لْشْ يٌ لْشْ، عَ نُ لُفَمَ دٌنسٍ حْشُنمّ نَن نَ.]]></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مِسِكِينّ ندٍ نُ سَشِ يِ بَننَ شَ تّتّ سٌدٍ دّ رَ، نَشَن نُ شِلِ لَسَرُ. سُورِيٍ نُ نَ عَ قَتٍ بِرِن مَ.]]></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عَ نُ وَ مَ دٌنسٍ شُنتُنيِ ندٍيٍ نَن سْتْقٍ نَشٍيٍ نُ بِرَ مَ نَ بَننَ شَ تٍيبِلِ رَ. عَ تٌ نُ سَشِ نَا، بَرٍيٍ نَن نُ قَمَ عَ يِرٍ، عٍ نُ عَ شَ سُورِيٍ مَكْن.»]]></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لْشْ ندٍ مِسِكِينّ نَشَ لَاشِرَ، مَلٍكّيٍ نَشَ سَ عَ شَنِن عَننَبِ عِبُرَهِمَ يِرٍ. نَ بَننَ شّمّ قَن نَشَ قَشَ، عَ رَفَتَ،]]></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عَ سِفَ يَهَننَمَ. عَ شَ حَشَنكَتّ كُي مّننِ، عَ نَشَ عَ يَ رَتٍ عَ سَ عَننَبِ عِبُرَهِمَ تٌ يِرٍ مَكُيٍ، عٍ نُن لَسَرُ.]]></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عَ نَشَ عَ شُي رَ مِنِ، ‹ﭑ بَبَ عِبُرَهِمَ، كِنِكِنِ ﭑ مَ! يَندِ، لَسَرُ شّي ﭑ يِرٍ، عَ شَ عَ بّلّشّسٌلٍ رَ سِن يٍ شْورَ، عَ ﭑ نّنيِ مَشِنبٍلِ، بَرِ مَ ﭑ نَ يِ تّ نَشَن شْورَ، عَ ﭑ حَشَنكَتَقٍ عَ حَاشِ رَ!›»]]></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كْنْ عَننَبِ عِبُرَهِمَ نَشَ عَ يَابِ، ‹ﭑ مَ دِ، عِ شَ عِ رَتُ، عِ تَن بَرَ قٍ قَنيِ سْتْ عِ شَ دُنِحّءِفِرِ كُي، كْنْ لَسَرُ تَن تْورّ نَن سْتْ. يَكْسِ، عَ تَن بَرَ مَدُندُ بٍ، عِ تَن نَ حَشَنكَتَقٍ.]]></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سَ نَ بِرِن شُن، فُلُنبَ بٍلٍبٍلٍ نَن سَشِ وٌن تَفِ، عَلَكٌ مِشِ نَشَ نْ كٍلِدٍ بٍ سِفَقٍ رَ عِ يِرٍ، مِشِ مَن نَشَ نْ كٍلِدٍ مّننِ فِرِقٍ رَ مُشُ قَن يِرٍ.›»]]></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نَ كُي، بَننَ نَشَ عَ قَلَ عَ بّ، ‹عَوَ ﭑ بَبَ، ﭑ بَرَ عِ مَيَندِ، عِ شَ لَسَرُ شّي ﭑ بَبَ شْنيِ،]]></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عِسَ مَن نَشَ عَ قَلَ عَ قْشِرَبِرّيٍ بّ، «شّمّ بَننَشِ ندٍ نُ بَرَ عَ شَ قٍ بِرِن تَشُ عَ شَ وَلِكّ شُنمَتِ رَ، عَ شَ عَ رَحّرّ. لْشْ ندٍ، عَ نَشَ عَ مّ، عَ نَ وَلِكّ شُنمَتِ نُ نَ عَ هَرِفٍ مَكَنَقٍ.]]></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بَرِ مَ شُنيَ سُولِ نَن نَ ﭑ بّ. عَ شَ سَ عٍ رَ سِ، عَلَكٌ عٍ نَشَ قَ بٍ، يِ حَشَنكَتّ مَ.›]]></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كْنْ عَننَبِ عِبُرَهِمَ نَشَ عَ يَابِ، ‹عَننَبِ مُنسَ نُن نَمِحْنمّيٍ شَ كِتَابُييٍ نَ عٍ يِ. عٍ شَ عٍ تُلِ مَتِ نٍيٍ شَ مَسٍنيِيٍ رَ.›]]></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بَننَ نَشَ عَ قَلَ، ‹ﭑ بَبَ عِبُرَهِمَ، نَ مُ سْونّيَمَ، كْنْ شَ مِشِ ندٍ كٍلِ قَشَمِشِيٍ يَ مَ سِفَقٍ رَ عٍ شْن، عٍ تُوبِمَ نّ.›]]></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كْنْ عَننَبِ عِبُرَهِمَ نَشَ عَ مَسٍن عَ بّ، ‹شَ عٍ مُ عَننَبِ مُنسَ نُن نَمِحْنمّيٍ شُي رَ مّمَ، هَلِ مِشِ كٍلِ قَشّ مَ، عٍ مُ لَمَ عَ رَ.›»]]></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عَ نَشَ عَ شِلِ، عَ عَ مَشْرِن، ‹ﭑ نَنسٍ مّشِ عِ شَ قٍ رَ؟ عِ شَ عِ شَ وَلِ دّنتّفّ سَ ﭑ بّ، بَرِ مَ ﭑ بَرَ شُنمَتِ وَلِ بَ عِ يِ رَ.›]]></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وَلِكّ شُنمَتِ نَشَ عَ قَلَ عَ يّتّ بّ، ‹ﭑ مُنسٍ رَبَمَ قَ؟ ﭑ مَ مَنفّ بَرَ ﭑ نَمِنِ وَلِدٍ. سّنبّ مُ ﭑ يِ ﭑ شَ سِفَ يِرٍ بُشَدٍ، ﭑ مَن يَافِمَ نّ كُلّ مَتِدٍ.]]></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ﭑ بَرَ قَ عَ كٌلٌن ﭑ نَشَن نَبَمَ، عَلَكٌ ﭑ مَ وَلِ نَ بَ ﭑ يِ، مِشِيٍ شَ نُ ﭑ نَسّنّ عٍ شْنيِ.›»]]></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عَ نَشَ عَ مَرِفِ شَ دٌنِتِيٍ بِرِن شِلِ كٍرٍن كٍرٍن يِ رَ. نَشَن سِنفٍ قَ، عَ نَشَ عَ مَشْرِن، ‹ﭑ مَرِفِ شَ يٍرِ نَ عِ مَ؟›]]></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نَ نَشَ عَ يَابِ، ‹عٌلِوِ تُرٍ سُنبُي يَ كّمّ.› وَلِكّ شُنمَتِ نَشَ عَ قَلَ عَ بّ، ‹عِ شَ عِ شَ كّيدِ تٌنفٌ مَقُرٍن، دْشْ، عِ عَ سّبّ تٌنفٌ سُولِ.›]]></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نَ شَنبِ، عَ نَشَ عَ قَلَ فبّتّ بّ، ‹عِ تَن فٌ؟ يٍرِ نَ عِ مَ؟› نَ نَشَ عَ يَابِ، ‹مَالٍ بُسَلِ وُلُ كٍرٍن.› عَ نَشَ عَ قَلَ عَ بّ، ‹عِ قَن شَ كّيدِ تٌنفٌ، عِ شَ عَ سّبّ كّمّ سٌلٌمَسَشَن.›]]></a:t>
            </a:r>
          </a:p>
        </p:txBody>
      </p:sp>
    </p:spTree>
  </p:cSld>
  <p:clrMapOvr>
    <a:masterClrMapping/>
  </p:clrMapOvr>
</p:sld>
</file>

<file path=ppt/theme/theme1.xml><?xml version="1.0" encoding="utf-8"?>
<a:theme xmlns:a="http://schemas.openxmlformats.org/drawingml/2006/main" name="Theme66">
  <a:themeElements>
    <a:clrScheme name="Theme6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2026-06-15T07:58:42Z</dcterms:created>
  <dcterms:modified xsi:type="dcterms:W3CDTF">2026-06-15T07:58:42Z</dcterms:modified>
  <dc:title>Bible.com.au: لُكِ 16:1-31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