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نَ وَلِكّ شُنمَتِ تِنشِنتَرٍ شَ مَنفّ نَشَ عَ مَتْشْ، عَ تٌ كْوتَ رَبَشِ.»«يِ دُنِحَ مِشِ نَشٍيٍ حّرّ مَ دِ مِ كُي، عٍ كْوتَ عٍ بٌورٍيٍ مَبِرِ، دَنفِقٍ مِشِيٍ رَ نَشٍيٍ حّرّ مَ نَءِيَلَن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عَ قَلَ وٌ بّ، وٌ شَ دّقَنحَ قٍن يِ دُنِحَ تِنشِنتَرٍ شَ نَاقُلِ سَابُي رَ. نَ نَاقُلِ نَ حْن، وٌ قَمَ رَ سّنّدٍ بَنشِيٍ كُي نَشٍيٍ مُ كَنَمَ عَبَدَ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مُ لَنلَنتٍيَ كَنَمَ قٍ شُرُدِ كُي، عَ مُ لَنلَنتٍيَ كَنَمَ قٍ شُنفبٍ قَن كُي. نَشَن مُ تِنشِن قٍ شُرُدِ كُي، عَ مُ تِنشِنمَ قٍ شُنفبٍ قَ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وٌ بَرَ لَنلَنتٍيَ كَنَ يِ دُنِحَ تِنشِنتَرٍ شَ نَاقُلِ قٍ كُي، ندٍ قَ لَمَ وٌ رَ عَ شَ عَرِيَننَ بَننَيَ تَشُ وٌ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 بَرَ لَنلَنتٍيَ كَنَ سٍ تَشُشِ شَ قٍ كُي، ندٍ قَ وٌ فبٍ سٌمَ وٌ 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يِ يٌ مُ نْمَ لُدٍ مَرِفِ قِرِن شَ يَامَرِ بُن مَ، بَرِ مَ عَ قَمَ مَرِفِ كٍرٍن شْندٍ، عَ بٌورٍ مَشَنُ. عَ شِرِ مَ نّ كٍرٍن نَ، عَ بٌورٍ رَبٌلٌ. وٌ مُ نْمَ عَلَ نُن نَاقُلِ رَبَتُدٍ.»عِسَ شَ مَسٍنيِ ندٍيٍمَتِيُ ١١‏؛١٢ ٬ ١٣، ٥‏؛٣١ ٬ ٣٢، ٥‏؛١٨، مَرَكِ ١٠‏؛١١ ٬ ١٢]]></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رِ سّنِيٍ، كْبِرِ نُ رَقَنشِ نَشٍيٍ مَ، عٍ قَن نَشَ عٍ تُلِ مَتِ نَ قٍ بِرِن نَ، عٍ نُ عِسَ مَيٍ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مَسٍن عٍ بّ، «وٌ وَ مَ وٌ يّتّ مَسٍنقٍ تِنشِنتْييٍ نَن نَ عَدَ مَدِيٍ يَ عِ، كْنْ عَلَ وٌ بْحّ مَ قٍ كٌلٌن. نَشَن تِدٍ فبٌ مِشِيٍ بّ، عَلَ نَ شْ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ننَبِ مُنسَ شَ سّرِيّ نُن نَمِحْنمّيٍ شَ كِتَابُييٍ نَن كَوَندِ هَن يَيَ شَ وَشَتِ. كٍلِ نَ تّمُي مَ، عَلَ شَ مَنفّيَ نِينِ شَ شِبَارُ قَنيِ نَن كَوَندِ مَ قَ، مِشِيٍ قٍ بِرِن نَن نَبَقٍ، عَلَكٌ عٍ شَ سٌ عَلَ شَ مَنفّيَ نِينِ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ورٍ نُن بْشِ لْيمَ نّ بٍينُن سِفِرّ كٍرٍن شَ بَ عَلَ شَ سّرِ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لِكّ شُنمَتِ كْوتَشِ شَ تَالِمَتِيُ ٦‏؛٢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مّ يٌ مّي عَ شَ فِنّ رَ، عَ سَ فبّتّ دْشْ، عَ كَنيِ بَرَ يّنّ رَبَ. نَشَن نَ فِنّ دْشْ شّمّ بَرَ مّي نَشَن نَ، عَ قَن بَرَ يّنّ رَبَ.»بَننَ شّمّ نُن لَسَرُ شَ تَا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مّ بَننَشِ ندٍ نُ نَ، نَشَن نُ لُمَ عَ مَشِرِ رَ دُفِ سَرٍ شْرْشْييٍ رَ. تّمُي بِرِن، عَ نُ شُلُنيِ نَن تِقٍ. لْشْ يٌ لْشْ، عَ نُ لُفَمَ دٌنسٍ حْشُنمّ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سِكِينّ ندٍ نُ سَشِ يِ بَننَ شَ تّتّ سٌدٍ دّ رَ، نَشَن نُ شِلِ لَسَرُ. سُورِيٍ نُ نَ عَ قَتٍ بِرِ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 وَ مَ دٌنسٍ شُنتُنيِ ندٍيٍ نَن سْتْقٍ نَشٍيٍ نُ بِرَ مَ نَ بَننَ شَ تٍيبِلِ رَ. عَ تٌ نُ سَشِ نَا، بَرٍيٍ نَن نُ قَمَ عَ يِرٍ، عٍ نُ عَ شَ سُورِيٍ مَكْ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شْ ندٍ مِسِكِينّ نَشَ لَاشِرَ، مَلٍكّيٍ نَشَ سَ عَ شَنِن عَننَبِ عِبُرَهِمَ يِرٍ. نَ بَننَ شّمّ قَن نَشَ قَشَ، عَ رَفَ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سِفَ يَهَننَمَ. عَ شَ حَشَنكَتّ كُي مّننِ، عَ نَشَ عَ يَ رَتٍ عَ سَ عَننَبِ عِبُرَهِمَ تٌ يِرٍ مَكُيٍ، عٍ نُن لَسَ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شُي رَ مِنِ، ‹ﭑ بَبَ عِبُرَهِمَ، كِنِكِنِ ﭑ مَ! يَندِ، لَسَرُ شّي ﭑ يِرٍ، عَ شَ عَ بّلّشّسٌلٍ رَ سِن يٍ شْورَ، عَ ﭑ نّنيِ مَشِنبٍلِ، بَرِ مَ ﭑ نَ يِ تّ نَشَن شْورَ، عَ ﭑ حَشَنكَتَقٍ عَ حَا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ننَبِ عِبُرَهِمَ نَشَ عَ يَابِ، ‹ﭑ مَ دِ، عِ شَ عِ رَتُ، عِ تَن بَرَ قٍ قَنيِ سْتْ عِ شَ دُنِحّءِفِرِ كُي، كْنْ لَسَرُ تَن تْورّ نَن سْتْ. يَكْسِ، عَ تَن بَرَ مَدُندُ بٍ، عِ تَن نَ حَشَنكَتَ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 نَ بِرِن شُن، فُلُنبَ بٍلٍبٍلٍ نَن سَشِ وٌن تَفِ، عَلَكٌ مِشِ نَشَ نْ كٍلِدٍ بٍ سِفَقٍ رَ عِ يِرٍ، مِشِ مَن نَشَ نْ كٍلِدٍ مّننِ فِرِقٍ رَ مُشُ قَن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بَننَ نَشَ عَ قَلَ عَ بّ، ‹عَوَ ﭑ بَبَ، ﭑ بَرَ عِ مَيَندِ، عِ شَ لَسَرُ شّي ﭑ بَبَ شْ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مَن نَشَ عَ قَلَ عَ قْشِرَبِرّيٍ بّ، «شّمّ بَننَشِ ندٍ نُ بَرَ عَ شَ قٍ بِرِن تَشُ عَ شَ وَلِكّ شُنمَتِ رَ، عَ شَ عَ رَحّرّ. لْشْ ندٍ، عَ نَشَ عَ مّ، عَ نَ وَلِكّ شُنمَتِ نُ نَ عَ هَرِفٍ مَكَنَ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رِ مَ شُنيَ سُولِ نَن نَ ﭑ بّ. عَ شَ سَ عٍ رَ سِ، عَلَكٌ عٍ نَشَ قَ بٍ، يِ حَشَنكَتّ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عَننَبِ عِبُرَهِمَ نَشَ عَ يَابِ، ‹عَننَبِ مُنسَ نُن نَمِحْنمّيٍ شَ كِتَابُييٍ نَ عٍ يِ. عٍ شَ عٍ تُلِ مَتِ نٍيٍ شَ مَسٍنيِ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نَ نَشَ عَ قَلَ، ‹ﭑ بَبَ عِبُرَهِمَ، نَ مُ سْونّيَمَ، كْنْ شَ مِشِ ندٍ كٍلِ قَشَمِشِيٍ يَ مَ سِفَقٍ رَ عٍ شْن، عٍ تُوبِ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عَننَبِ عِبُرَهِمَ نَشَ عَ مَسٍن عَ بّ، ‹شَ عٍ مُ عَننَبِ مُنسَ نُن نَمِحْنمّيٍ شُي رَ مّمَ، هَلِ مِشِ كٍلِ قَشّ مَ، عٍ مُ لَمَ عَ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شِلِ، عَ عَ مَشْرِن، ‹ﭑ نَنسٍ مّشِ عِ شَ قٍ رَ؟ عِ شَ عِ شَ وَلِ دّنتّفّ سَ ﭑ بّ، بَرِ مَ ﭑ بَرَ شُنمَتِ وَلِ بَ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لِكّ شُنمَتِ نَشَ عَ قَلَ عَ يّتّ بّ، ‹ﭑ مُنسٍ رَبَمَ قَ؟ ﭑ مَ مَنفّ بَرَ ﭑ نَمِنِ وَلِدٍ. سّنبّ مُ ﭑ يِ ﭑ شَ سِفَ يِرٍ بُشَدٍ، ﭑ مَن يَافِمَ نّ كُلّ مَتِ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قَ عَ كٌلٌن ﭑ نَشَن نَبَمَ، عَلَكٌ ﭑ مَ وَلِ نَ بَ ﭑ يِ، مِشِيٍ شَ نُ ﭑ نَسّنّ عٍ شْ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مَرِفِ شَ دٌنِتِيٍ بِرِن شِلِ كٍرٍن كٍرٍن يِ رَ. نَشَن سِنفٍ قَ، عَ نَشَ عَ مَشْرِن، ‹ﭑ مَرِفِ شَ يٍرِ نَ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شَ عَ يَابِ، ‹عٌلِوِ تُرٍ سُنبُي يَ كّمّ.› وَلِكّ شُنمَتِ نَشَ عَ قَلَ عَ بّ، ‹عِ شَ عِ شَ كّيدِ تٌنفٌ مَقُرٍن، دْشْ، عِ عَ سّبّ تٌنفٌ سُو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نبِ، عَ نَشَ عَ قَلَ فبّتّ بّ، ‹عِ تَن فٌ؟ يٍرِ نَ عِ مَ؟› نَ نَشَ عَ يَابِ، ‹مَالٍ بُسَلِ وُلُ كٍرٍن.› عَ نَشَ عَ قَلَ عَ بّ، ‹عِ قَن شَ كّيدِ تٌنفٌ، عِ شَ عَ سّبّ كّمّ سٌلٌمَسَشَن.›]]></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2026-08-15T13:59:58Z</dcterms:created>
  <dcterms:modified xsi:type="dcterms:W3CDTF">2026-08-15T13:59:58Z</dcterms:modified>
  <dc:title>Bible.com.au: لُكِ 16:1-31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