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presProps" Target="presProps.xml"/>
  <Relationship Id="rId66" Type="http://schemas.openxmlformats.org/officeDocument/2006/relationships/viewProps" Target="viewProps.xml"/>
  <Relationship Id="rId6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كِ 12: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شَ عَ قَلَ وٌ بّ، مِشِ يٌ نَشَن ﭑ كٌلٌنمَ عَ مَرِفِ رَ عَدَ مَدِيٍ يَ مَ، ﭑ تَن عَدَ مَ شَ دِ قَن نَ كَنيِ كٌلٌنمَ نّ عَلَ شَ مَلٍكّيٍ يَ عِ.]]></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 نَشَن نَ تٌندِ ﭑ كٌلٌندٍ عَدَ مَدِيٍ يَ عِ، ﭑ قَن تٌندِ مَ نّ نَ كَنيِ كٌلٌندٍ عَلَ شَ مَلٍكّيٍ يَ عِ.»]]></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شِ نَشَن بِرِن وْيّن كٌبِ قَلَمَ عَدَ مَ شَ دِ شَ قٍ رَ، نَ يُنُبِ نْمَ نّ شَقَرِدٍ نَ كَنيِ بّ، كْنْ مِشِ نَشَن عَلَ شَشِلِ سّنِيّنشِ رَ سْتْمَ، نَ يُنُبِ تَن مُ نْمَ شَقَرِدٍ نَ كَنيِ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 وٌ شَنِن سَلِدٍ كِيتِسَيٍ يِرٍ، شَ نَ مُ عَ رَ مَنفَسَنيِ شْن، وٌ نَشَ كْنتْقِلِ وٌ عٍ يَابِمَ كِ نَشّ، شَ نَ مُ عَ رَ وٌ نَشَن مَسٍنمَ عٍ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بَرِ مَ عَلَ شَشِلِ سّنِيّنشِ وٌ رَكٌلٌنمَ نّ نَ وَشَتِ يَتِ مَ، عَ لَن وٌ شَ نَشَن قَلَ.»بَننَ شَشِلِتَرٍ شَ تَا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شِ ندٍ نَشَ عَ قَلَ عِسَ بّ حَمَ تَفِ، «كَرَ مْشْ، عَ قَلَ ﭑ تَارَ بّ عَ شَ مُشُ كّ عِتَشُن، عَ ﭑ فبٍ سٌ ﭑ 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سَ نَشَ عَ يَابِ، «ندٍ ﭑ قِندِشِ كِيتِسَ رَ وٌ شُن مَ، شَ نَ مُ عَ رَ وٌ كّ تَشُنمَ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مَن نَشَ عَ مَسٍن عٍ بّ، «وٌ عَ عِ كِ قَنيِ، وٌ وٌ يّتّ رَتَنفَ شْيِقٍ سٍ مْولِ بِرِن مَ، بَرِ مَ عِ بَننَ كِيٌكِ، دُنِحّءِفِرِ تِدٍ مُ كٍلِمَ سٍ سْتْي شَ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شَنبِ، عِسَ نَشَ يِ تَالِ سَ عٍ بّ، «شّمّ بَننَشِ ندٍ شَ شّ نَشَ قَن كِ قَن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عَ مَحْشُن عَ يّتّ مَ، ‹ﭑ مُنسٍ رَبَمَ، بَرِ مَ يِرٍ مُ ﭑ بّ ﭑ نْمَ ﭑ مَ دٌنسٍ بِرِن نَفَتَدٍ دّننَ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عَ قْشِرَبِرّيٍ رَ سِقٍمَتِيُ ١٠‏؛٢٦ ٬ ٣٣، ١٢‏؛٣٢، ١٠‏؛١٩ ٬ ٢٠]]></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شَ نَتّ تٌنفٌ، ‹ﭑ يِ نَن نَبَمَ. ﭑ نَ ﭑ مَ بِلِيٍ رَبِرَ مَ نّ، ﭑ فبّتّيٍ تِ نَشٍيٍ فبٌ عٍ بّ. ﭑ نَ ﭑ مَ دٌنسٍ نُن ﭑ مَ سٍ بِرِن مَلَنمَ نٍيٍ نَن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تّمُي ﭑ نَ عَ قَلَمَ نّ ﭑ يّتّ بّ، ﭑ بَرَ سٍ فبٍفبٍ رَفَتَ نَشَن بُمَ حّ وُيَشِ. ﭑ شَ ﭑ مَلَبُ قَ، ﭑ شَ ﭑ دّفٍ، ﭑ شَ ﭑ مِن، ﭑ شَ حّلّشِ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 عَلَ نَشَ عَ مَسٍن عَ بّ، ‹عِ تَن شَشِلِتَرٍ! تٌ كْي يَتِ رَ، عِ نِي بَمَ نّ عِ قَتٍ. عِ نَشَن بِرِن مَلَنشِ، عَ قَ لُمَ ندٍ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نَ نَ كِ نّ مِشِ بّ نَشَن سٍ مَلَنمَ عَ يّتّ بّ، كْنْ عَ مُ بَننَشِ عَلَ بّ.»شَشِلِ تِقٍ عَلَ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دَنفِ شَنبِ عِسَ نَشَ عَ مَسٍن عَ قْشِرَبِرّيٍ بّ، «نَ نَن عَ تٌشِ، ﭑ شَ عَ قَلَ وٌ بّ، وٌ نَشَ كْنتْقِلِ بَلٌي شَ قٍ رَ وٌ هَيِ نَ نَشَن مَ يِ دُنِحّءِفِرِ كُي، شَ نَ مُ عَ رَ، دُفِيٍ شَ قٍ رَ وٌ نَشٍيٍ رَفٌرٌ مَ وٌ قَتٍ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شَ دُنِحّءِفِرِ تِدٍ فبٌ دٌنسٍ بّ، وٌ قَتٍ تِدٍ فبٌ دُفِيٍ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وٌ وٌ مَحْشُن شَاشَيٍ مَ. عٍ مُ سَنسِ سِمَ، عٍ مُ شّ شَبَمَ. سَفَ نُن بِلِ سٍسٍ مُ عٍ يِ، كْنْ عَلَ عٍ رَبَلٌمَ. وٌ تَن تِدٍ فبٌ شْنِيٍ بّ ثٌ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دٍ نْمَ هَلِ شِ كٍرٍن سَدٍ عَ شَ سِمَيَ شُن عَ شَ كْنتْقِلِقٍ سَابُي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شَ وٌ مُ نْمَ نَ قٍ لَنمَ رَ، وٌ قَ كْنتْقِلِمَ قٍ فبّتّيٍ رَ مُنقٍ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وٌ وُلَ سَنسِ قُفٍ تٌقَنيِيٍ مَتٌ عٍ مِنِمَ كِ نَشّ. عٍ مُ وَلِمَ، عٍ مُ وٌلِفّسّ يَءِلَنمَ، كْنْ ﭑ شَ عَ قَلَ وٌ بّ، هَلِ مَنفّ سُلٍمَنِ شَ دَرِيّ بِرِن كُي، عَ شَ سٌسٍيٍ مُ نُ تٌقَن عَلْ نَ سَنسِ قُفٍ كٍرٍ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 قٍيٍ نُ دَنفِقٍ تّمُي نَشّ، مِشِ وُلُ وُلُ نَن نُ بَرَ عٍ مَلَن، هَن عٍ نُ عٍ بٌرٍ مَبٌرٌنقٍ. عِسَ وْيّن قْلْ عَ قْشِرَبِرّيٍ نَن سِنفٍ بّ، عَ نَشّ، «وٌ وٌ يّتّ رَتَنفَ قَرِ سّنِيٍ شَ لّبِنِ مَ، نَشَن قِندِشِ قِلَنكَقُيحَ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شَ عَلَ وُلَ سَنسِ مّينِمَ يِ كِ نّ، نَشَن نَ نَ تٌ، تِنَ عَ فَن، عَ مّينِمَ نّ وٌ تَن مَ دَنفِ نَ رَ ثٌن! وٌ شَ دَنشَنِيَ شُرُ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وٌ نَشَ وٌ شَشِلِ بِرِن تِ دٌنسٍ نُن مِنسٍ رَ. وٌ نَشَ كْنتْقِلِ.]]></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كَاقِرِ بِرِن بِرَ مَ نَ قٍ مْولِ نَن تُن قْشْ رَ. كْنْ وٌ تَن بَبَ عَلَ عَ كٌلٌن، عَ وٌ هَيِ نَ نَ سٍيٍ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وٌ شَ عَلَ شَ مَنفّيَ نِينِ سِنفٍ قٍن. وٌ هَيِ نَ نَشَن بِرِن مَ، عَ نَ قَن قِمَ نّ وٌ مَ.»هَرِفٍ مَلَنقٍ عَرِيَننَمَتِيُ ٦‏؛١٩ ٬ ٢١]]></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وٌ نَشَ فَاشُ، وٌ تَن نَشٍيٍ لُشِ عَلْ ﭑ مَ شُرُ سٍ فْورّ لَنمَ، بَرِ مَ عَ بَرَ وٌ بَبَ عَلَ كّنّن عَ شَ مَنفّيَ نِينِ قِ وٌ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سٍ نَشَن نَ وٌ يِ رَ، وٌ شَ سَ عَ مَتِ، وٌ عَ كْبِرِ قِ سٍتَرٍيٍ مَ. وٌ شَ كْبِرِ بْوتْ سْتْ نَشَن مُ كَنَمَ، وٌ هَرِفٍ سْتْ نَشَن مُ حْنمَ، نَشَن نَ عَرِيَننَ، مُحّتِ مُ دّننَشّ لِمَ، نِمَسٍيٍ قَن مُ كَنَرِ سَمَ دّننَشّ.]]></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وٌ هَرِفٍ نَ دّننَشّ، وٌ بْحّ قَن لُمَ مّننِ نّ.»وَلِ سُشُقٍ مَرِفِ يَ رَمَتِيُ ٢٤‏؛٤٣ ٬ ٥١]]></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وٌ تَفِ عِشِرِشِ نَن شَ لُ عَ رَ، وٌ شَ لَنثُييٍ رَدّشّشِ.]]></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وٌ شَ لُ نّ عَلْ مِشِ نَشٍيٍ عٍ مَرِفِ مَمّقٍ كٍلِقٍ قُتِشِرِ شُلُنيِ. عَ نَ قَ، عَ نَادّ كْنكْن، عٍ عَ رَبِمَ نّ عَ بّ كٍرٍن نَ.]]></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سّيوّ نَ كٌنيِيٍ بّ، مَرِفِ نَشٍيٍ لِمَ عٍ مُ شِشِ عَ قَ تّمُي. ﭑ شَ نْندِ قَلَ وٌ بّ، مَرِفِ يَتِ قَمَ عَ تَفِ عِشِرِدٍ، عَ قَ مَفٌرٌدٍ قٍن عَ شَ نَ كٌنيِيٍ بّ، عَ قَ عٍ بُن تِ.]]></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قٍقٍ نْشُنشِ مُ نَ نَشَن مُ قَمَ مَكّنّندٍ، فُندٌ يٌ مُ نَ نَشَن مُ قَمَ كٌلٌندٍ.]]></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سّيوّ نَ عٍ بّ، مَرِفِ نَشٍيٍ لِمَ عٍ مُ شِشِ، هَلِ عَ فبِلٍن كْي تَفِ، شَ نَ مُ عَ رَ عَ حَن دَنفِ نَ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وٌ شَ عَ قَهَامُ عَ قَنيِ رَ، شَ بَنشِ كَنيِ عَ كٌلٌن نّ نُ مُحّتِ قَمَ تّمُي نَشّ، عَ مُ عَ لُمَ مُحّتِ شَ سٌ عَ شْنيِ.]]></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وٌ قَن، وٌ شَ وٌ تَفِ عِشِرِ، وٌ نَشَ يَنقَ، بَرِ مَ عَدَ مَ شَ دِ قَمَ وَشَتِ نَن مَ وٌ حْشْ مُ نَشَن مَ.»]]></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ثِيّرِ نَشَ عَ مَشْرِن، «مَرِفِ، عِ يِ تَالِ سَشِ مُشُ تَن نَن بّ، كَ بِرِن بّ؟»]]></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مَرِفِ نَشَ عَ يَابِ، «ندٍ لُمَ عَلْ وَلِكّ شُنمَتِ نَشَن قِندِشِ شَشِلِمَ دُفُتّفّ رَ؟ عَ مَرِفِ عَ تِمَ عَ شَ بَنشِ وَلِكّيٍ بِرِن شُن مَ، عَ شَ دٌنسٍ تَشُن عٍ رَ عَ وَشَتِ.]]></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حّلّشِنيِ نَ نَ كٌنيِ بّ، نَشَن مَرِفِ عَ لِمَ نَ وَلِ رَ.]]></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ﭑ شَ نْندِ قَلَ وٌ بّ، نَ مَرِفِ عَ هَرِفٍ بِرِن تَشُمَ نّ نَ كٌنيِ رَ.]]></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كْنْ شَ عَ سَ لِ فٌ، نَ كٌنيِ عَ قَلَ عَ يّتّ بّ، ‹ﭑ مَرِفِ بُمَ نّ قَقٍ رَ›، عَ قَ مَرِفِ شَ كٌنيِ شّمّيٍ نُن كٌنيِ فِنّيٍ بْنبْ، عَ شُلُنيِ تِ، عَ سِيسِ؟]]></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لْشْ ندٍ قَمَ، عَ تَن كٌنيِ مُ نَشَن كٌلٌن، عَ حْشْ مُ سَشِ نَشَن مَ، عَ مَرِفِ فبِلٍنمَ نّ. عَ نَ قَ، عَ نَ كٌنيِ حَشَنكَتَمَ نّ عَ حَاشِ رَ، كٌنيِ فبَلٌي سْتْ عٍ نُن كَاقِرِيٍ.»]]></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كٌنيِ نَشَن عَ مَرِفِ سَفٌ كٌلٌن، كْنْ عَ مُ عَ تَفِ عِشِرِ، عَ مَن مُ عَ سَفٌ رَبَ، عَ قَمَ نّ بْنبْي فبٍفبٍ سْتْدٍ.]]></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كُي، وٌ نَشَن يٌ قَلَمَ كْي رَ، عَ مّمَ نّ يَنيِ رَ. وٌ قٍقٍ مَكْيِكْيِمَ بَنشِ كُي، دُنِحَ بِرِن قَمَ رَكٌلٌندٍ عَ رَ كّنّ مَ.»]]></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كْنْ نَشَن مُ عَ مَرِفِ سَفٌ كٌلٌن، شَ عَ بَرَ قٍ رَبَ عَ لَنمَ عَ شَ بْنبْ نَشَن مَ، عَ مُ بْنبْي فبٍفبٍ سْتْمَ. عَ فبٍفبٍ بَرَ سٌ نَشَن يِ، عَ فبٍفبٍ مَن مَشْرِنمَ نّ عَ مَ. عَ فبٍفبٍ بَرَ تَشُ نَشَن نَ، نَ فبٍفبٍ مَن مَشْرِنمَ نّ عَ مَ، ندٍ مَن قَ سَ نَ شُن.»عِسَ قَشِ قَتَنيِ نَن نَمَتِيُ ١٠‏؛٣٤ ٬ ٣٦]]></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ﭑ قَشِ تّ نَن سَدٍ بْشِ مَ. عَ رَقَنمَ ﭑ مَ شَ عَ حَن بَرَ دّشّ!]]></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قٌ ﭑ شَ تْورّ بٍلٍبٍلٍ سْتْ. ﭑ بْحّ مُ سَمَ قٌ نَ كَمَلِ تّمُي نَشّ.]]></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وٌ حْشْ عَ مَ عَ ﭑ قَشِ بْحّسَ نَن نَ دُنِحَ؟ عَدٍ، ﭑ قَشِ قَتَنيِ نَن نَ.]]></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كٍلِ يِ وَشَتِ مَ، شَ مِشِ سُولِ نَ دٍنبَيَ كُي، فٍرٍ لُمَ مِشِ سَشَن نُن مِشِ قِرِن تَفِ.]]></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بَبَ عَ شَ دِ شّمّ فٍرٍ مَ نّ، دِ شّمّ قَن عَ بَبَ فٍرٍ. نفَ عَ شَ دِ فِنّ فٍرٍ مَ نّ، دِ فِنّ قَن عَ نفَ فٍرٍ. مَمَ عَ شَ مَمَدِ فٍرٍ مَ نّ، مَمَدِ قَن عَ مَمَ فٍرٍ.»وَشَتِ تْنشُمَيٍ كُي كٌلٌنقٍمَتِيُ ١٦‏؛٢ ٬ ٣]]></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عِسَ مَن نَشَ عَ قَلَ حَمَ بّ، «وٌ نَ نُشُي تٌ عَ مَلَن نَ سٌفٍفٌرٌدٍ، وٌ عَ قَلَمَ كٍرٍن نَ، ‹تُنّ نَن كٍلِشِ،› عَ قَ لِ نَ نَن مَن يَتِ رَبَمَ.]]></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قٌيٍ نَ كٍلِ كْولَ مَ، وٌ عَ قَلَمَ، ‹كُيٍ عِقُرَ مَ نّ،› عَ قَ لِ نَ نَن مَن يَتِ رَبَمَ.]]></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وٌ تَن قِلَنكَقُييٍ! وٌ قَتَ بْشِ نُن كٌورٍ حِنفِ كُي كٌلٌندٍ، كْنْ مُنقٍ رَ وٌ مُ قَتَ يِ وَشَتِ قٍيٍ تَن تَفِ رَبَدٍ؟»لَنيِ شِرِقٍ سِننَنيِ مَمَتِيُ ٥‏؛٢٥ ٬ ٢٦]]></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مُنقٍ رَ وٌ تَن يّتّ مُ قٍ مَتٌمَ، وٌ شَ عَ كٌلٌن نَشَن قِندِشِ تِنشِن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بٌورٍيٍ، ﭑ شَ عَ قَلَ وٌ بّ، وٌ نَشَ فَاشُ مِشِيٍ يَ رَ نَشٍيٍ نْمَ مِشِ قَتٍ بّندّ قَشَدٍ، كْنْ عٍ مُ نْمَ قٍقٍ رَ نَ شَنبِ رَ.]]></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شَ وٌ نُن عِ كَلَمُ مِشِ نَ سِفَقٍ كِيتِسَ يِرٍ، كَتَ وٌ شَ لَنيِ شِرِ كِرَ شْن، شَ نَ مُ عَ رَ عَ عِ بّندُنمَ نّ هَن كِيتِسَ شْن، كِيتِسَ قَن عِ سٌ كْسِبِلِ يِ رَ، كْسِبِلِ عِ سَ فٍيلِ.]]></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ﭑ شَ عَ قَلَ عِ بّ، عِ مُ مِنِمَ مّننِ قٌ عِ كْبِرِ بِرِن قِ هَن بَتَنكَ دْنشْي.»]]></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شَ عَ مَسٍن وٌ بّ، عَ لَن وٌ شَ فَاشُ نَشَن يَ رَ. وٌ شَ فَاشُ عَلَ نَن يَ رَ، بَرِ مَ عَ تَن نَن مِشِ قَشَمَ، عَ تَن نَن مَن نْمَ مِشِ وٌلِدٍ يَهَننَمَ. عِيٌ، ﭑ شَ عَ قَلَ وٌ بّ، عَ لَنمَ وٌ شَ فَاشُ عَ تَن نَن 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تُرُننَ سُولِ شَ مُ سَرَ مَ بَتَنكَ قِرِن نَ؟ كْنْ عَلَ تَن مُ نّيمُمَ عٍ سٍسٍ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هَلِ شُنسّشّ نَشَن نَ وٌ شُنيِ مَ، عَلَ عَ بِرِن كْنتِ كٌلٌن. وٌ نَشَ فَاشُ، بَرِ مَ وٌ مُنَقَنيِ فبٌ دَنفِ تُرُننَ شْنِ فَلِ رَ.»]]></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2026-06-10T17:29:20Z</dcterms:created>
  <dcterms:modified xsi:type="dcterms:W3CDTF">2026-06-10T17:29:20Z</dcterms:modified>
  <dc:title>Bible.com.au: لُكِ 12:1-59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