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 سٌ تَا نَشَن يٌ كُي عٍ نَشَ وٌ رَ سّنّ، عٍ نَ نَشَن سٌ وٌ يِ رَ، وٌ شَ نَ 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نَ قُرٍ مَيٍ رَيَلَن، وٌ عَ مَسٍن نَاكَيٍ بّ، ‹عَلَ شَ مَنفّيَ نِينِ بَرَ مَكْرّ وٌ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وٌ نُ سٌ تَا نَشَن يٌ كُي عٍ مُ وٌ رَ سّنّ، وٌ شَ سِفَ تَا تَفِ نّ، وٌ عَ مَسٍن مِشِيٍ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هَلِ وٌ شَ تَا شُبٍ نَشَن كَنكَنشِ مُشُ سَنيِيٍ رَ، مُشُ بَرَ عَ رَكْنكْن عَ شَ قِندِ سٍيدٍحْشْيَ رَ نَشَن بَشِ وٌ شِلِ مَ. كْنْ وٌ شَ عَ كٌلٌن نّ، عَ عَلَ شَ مَنفّيَ نِينِ بَرَ مَكْ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شَ عَ قَلَ وٌ بّ، كِيتِ سَ لْشْي، كِيتِ قَنمَ سٌدٌ مَ بّ دَنفِقٍ نَ تَا رَ.»تَا دَنشَنِيَتَرٍيٍ شَ فبَلٌيمَتِيُ ١١‏؛٢١ ٬ ٢٤]]></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فبَلٌي نَ وٌ بّ، كٌرَ سِنكَيٍ! فبَلٌي نَ وٌ قَن بّ، بٍتٍسَيِدَكَيٍ! كَابَنَكٌ نَشٍيٍ رَبَ وٌ تَفِ، شَ نٍيٍ سَ رَبَ تِرٍ نُن سِدْن نّ نُ، عَ عَ لِمَ عٍ تَن بَرَ تُوبِ نُ عَ رَكُيَ، عٍ دْشْ سُننُن دٌنمَ رَفٌرٌشِ عٍ مَ، عٍ تّ شُبٍ مَسٌ عٍ مَ عٍ شَ تُوبِ تْنشُمَ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يتِ سَ لْشْي شْرْشْمَ وٌ تَن مَ دَنفِ تِرٍكَيٍ نُن سِدْنكَ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ن كَثّرّنَمُ فٌ، عِ حْشْ عَ مَ عَ عِ تٍمَ هَن عَرِيَننَ كُي؟ عَدٍ، عِ رَفٌرٌ مَ نّ هَن يَهَننَ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 مَن نَشَ عَ قَلَ عَ قْشِرَبِرّيٍ بّ، «نَشَن نَ عَ تُلِ مَتِ وٌ رَ، عَ كَنيِ عَ تُلِ مَتِشِ ﭑ تَن نَن نَ. نَشَن نَ تٌندِ لَدٍ وٌ رَ، نَ كَنيِ تٌندِشِ لَدٍ ﭑ تَن نَن نَ. نَشَن نَ تٌندِ لَدٍ ﭑ تَن نَ، نَ كَنيِ تٌندِشِ لَدٍ ﭑ شّيمَ نَن نَ.»عِسَ قْشِرَبِرّ تٌنفٌ سٌلٌقٍرٍ عَ نُن قِرِنيِيٍ فبِلٍن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قْشِرَبِرّ تٌنفٌ سٌلٌقٍرٍ عَ نُن قِرِن نَشَ فبِلٍن سّيوّ كُي، عٍ عَ قَلَ عَ بّ، «مَرِفِ، مُشُ نَ يَامَرِ قِ عِ شِلِ رَ، هَلِ حِننّيٍ، عٍ مُشُ شُي رَبَتُ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عَ قْشِرَبِرّيٍ تٌنفٌ سٌلٌقٍرٍ عَ نُن قِرِن شّي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 نَشَ عَ مَسٍن عٍ بّ، «ﭑ بَرَ سٍنتَنّ تٌ بِرَ رَ كٍلِ كٌورٍ مَ عَلْ سٍيَمَكْن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مَتٌ، ﭑ بَرَ نْي قِ وٌ مَ وٌ شَ حّرّ بْشِمَسٍ نُن تَلِ مَ، ﭑ نْي قِ وٌ مَ يَشُي سٍنتَنّ شَ سّنبّ بِرِن شُن. نَ بِرِن كُي، سٍسٍ مُ وٌ تٌ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وٌ نَشَ سّيوَ شّ حِننّيٍ تٌ وٌ شُي رَبَتُمَ. وٌ شَ سّيوَ نّ بَرِ مَ وٌ شِلِ سّبّشِ عَرِيَننَ.»عِسَ سّيوَقٍ عَلَ سَفٌي رَمَتِيُ ١١‏؛٢٥ ٬ ٢٧، ١٣‏؛١٦ ٬ ١٧]]></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وَشَتِ، عِسَ نَشَ سّيوَ عَلَ شَشِلِ سّنِيّنشِ سَابُي رَ، عَ عَ قَلَ، «بَبَ عَلَ، كٌورٍ نُن بْشِ مَرِفِ، ﭑ بَرَ عِ تَنتُ عِ تٌ يِ قٍيٍ نْشُنشِ لْننِلَيٍ نُن شَشِلِمَيٍ مَ، عِ عٍ مَسٍن دِ مّدِيٍ بّ. عِيٌ، ﭑ بَبَ، ﭑ بَرَ عِ تَنتُ بَرِ مَ عِ كّنّن قٍ نَن 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بَبَ بَرَ قٍ بِرِن تَشُ ﭑ نَ. مِشِ يٌ مُ عَلَ شَ دِ كٌلٌن، قٌ بَبَ عَلَ. مِشِ يٌ مُ بَبَ عَلَ كٌلٌن، قٌ عَلَ شَ دِ، عَ نُن عَلَ شَ دِ نُ تِن عَ مَسٍندٍ نَشَن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عَ يَ رَقِندِ قْشِرَبِرّيٍ مَ، عَ عَ قَلَ عٍ بّ عٍ شَتِ مَ، «سّيوّ نَ مِشِ بّ، نَشَن قٍيٍ تٌمَ وٌ يَ نَشَن تٌ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شَ عَ قَلَ وٌ بّ، نَمِحْنمّ نُن مَنفّ وُيَشِ بَرَ وَ عٍ شَ قٍيٍ تٌ وٌ نَ نَشٍيٍ تٌقٍ، كْنْ عٍ مُ عَ تٌ. عٍ بَرَ وَ عٍ شَ قٍيٍ مّ وٌ نَ نَشٍيٍ مّقٍ، كْنْ عٍ مُ عَ مّ.»يَامَرِ نَشَن تِدٍ فبٌ عَ بِرِن بّ،نُن سَمَرِكَ مِشِ قَنيِ ندٍ شَ تَالِمَتِيُ ٢٢‏؛٣٤ ٬ ٤٠، مَرَكِ ١٢‏؛٢٨ ٬ ٣٤]]></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لْشْ ندٍ، سّرِيّ لْننِلَ ندٍ تٌ نُ وَ مَ عِسَ مَتٌقٍ، عَ نَشَ تِ، عَ عَ قَلَ عَ بّ، «كَرَ مْشْ، عَ لَنمَ ﭑ شَ مُنسٍ رَبَ عَلَكٌ ﭑ شَ عَبَدَن كِسِ سْ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 قَن نَشَ عَ مَشْرِن، «مُنسٍ سّبّشِ مُنسَ شَ سّرِيّ كُي؟ عِ عَ قَهَامُشِ 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رِيّ لْننِلَ نَشَ عَ يَابِ، «عِ شَ عَلَ شَنُ عِ بْحّ بِرِن نَ، عِ نِي بِرِن نَ، عِ سّنبّ بِرِن نَ، عَ نُن عِ شَشِلِ بِرِن نَ. عِ مَن شَ عِ نفَشَكٍرٍنيِ شَنُ عَلْ عِ عِ يّتّ شَنُشِ كِ 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 قٍيٍ دَنفِ شَنبِ، مَرِفِ نَشَ مِشِ فبّتّيٍ سُفَندِ، مِشِ تٌنفٌ سٌلٌقٍرٍ عَ نُن قِرِن. عَ نَشَ عٍ شّي قِرِن قِرِن نَ، عٍ شَ سِفَ عَ يَ رَ تَا بِرِن كُي عَ نُن يِرٍ بِرِن عَ تَن يّتّ نُ قَقٍ سِفَدٍ دّن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 نَشَ عَ قَلَ عَ بّ، «عِ شَ يَابِ قَن. شَ عِ نَ رَبَ، عِ كِسِمَ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نْ سّرِيّ لْننِلَ تٌ نُ وَ مَ عَ تَن شَ كٌلٌن تِنشِنتْي رَ، عَ مَن نَشَ عِسَ مَشْرِن، «كْنْ ندٍ قِندِشِ ﭑ نفَشَكٍرٍن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 نَشَ وْيّنيِ تٌنفٌ، عَ عَ يَابِ، «شّمّ ندٍ نُ نَ كِرَ شْن كٍلِقٍ دَرِ سَلَمُ فٌرٌقٍ رَ يٍرِكٌ. مُحّتِيٍ نَشَ دُتُن عَ مَ، عٍ عَ شَ دُفِيٍ بِرِن بَ عَ مَ، عٍ عَ بْنبْ، عٍ عَ لُ عَلْ قَشَمِ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نَشَ عَ لِ، سّرّشّدُبّ ندٍ نَن نُ قَقٍ نَ كِرَ شْن مَ. عَ تٌ نَ شّمّ تٌ سَشِ كِرَ رَ، عَ نَشَ دَنفِ كِرَ سّيتِ بٌورٍ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مْولِ مَن نَ، لٍوِ دِ ندٍ قَن نَشَ قَ كِرَ شْن مَ. عَ تٌ نَ لِ، عَ شّمّ تٌ سَشِ كِرَ رَ، عَ قَن نَشَ دَنفِ كِرَ سّيتِ بٌورٍ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كْنْ سَمَرِكَ ندٍ قَن نَشَ قَ عَ شَ بِيَاسِ كُي، عَ نَ شّمّ لِ كِرَ رَ. عَ تٌ عَ تٌ، عَ نَشَ كِنِكِنِ كِ قَن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تٌ عَ مَسٌ عَ رَ، عَ نَشَ تُرٍ نُن وّنِ سَ عَ شَ قِيٍ مَ، عَ عٍ مَشِرِ. عَ نَشَ عَ تٌنفٌ، عَ عَ سَ عَ شَ سٌقَلٍ قَرِ. عَ نَشَ عَ شَنِن يِفِيَ بَنشِ ندٍ كُي، عَ مّينِ عَ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كُيٍ عِبَ، عَ نَشَ فبٍتِ كْبِرِ كٌلٍ قِرِن سٌ نَ يِفِيَ بَنشِ كَنيِ يِ رَ، عَ عَ قَلَ عَ بّ، ‹مّينِ يِ شّمّ مَ. شَ عِ كْبِرِ بَ عَ شَ قٍ رَ دَنفِ يِ رَ، ﭑ مَن نّ دَنفِمَ بٍ ﭑ نَ كْبِرِ رَفبِلٍنمَ عِ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سَ نَشَ قَ سّرِيّ لْننِلَ مَشْرِن، «يِ مِشِ سَشَنيِ يَ مَ، ندٍ قِندِشِ نفَشَكٍرٍنيِ رَ نَ شّمّ بّ مُحّتِيٍ دُتُن نَشَن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سّرِيّ لْننِلَ نَشَ عَ يَابِ، «نَشَن كِنِكِنِ عَ مَ.» عِسَ نَشَ عَ مَسٍن عَ بّ، «عِ قَن شَ نَ مْولِ نَن نَبَ.»مَرَتَ نُن مَرِيَمَ شْن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مَسٍن عٍ بّ، «شّ شَبَ وَلِ بٍلٍبٍلٍ نَن نَ، كْنْ وَلِكّيٍ تَن شُرُن. وٌ شّ كَنيِ مَشَندِ عَلَكٌ عَ شَ وَلِكّيٍ رَ سَنبَ عَ شَ شّ شَبَدٍ.]]></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سَ نُن عَ قْشِرَبِرّيٍ تٌ سٌ تَا ندٍ كُي، فِنّ ندٍ نَشَ عٍ يِفِيَ نَشَن شِلِ مَرَتَ.]]></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شُنيَ فِنّمَ قَن نُ نَ نَشَن نُ شِلِ مَرِيَمَ. نَ نَشَ سَ دْشْ مَرِفِ سّيتِ مَ، عَ عَ تُلِ مَتِ عَ شَ مَسٍنيِ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نْ مَرَتَ تَن يَ كٌتٌ نُ مْشِ عَ شَ شْحّيٍ بُن تِقٍ رَ. نَ كُي، مَرَتَ نَشَ سَ عَ قَلَ عِسَ بّ، «مَرِفِ، عِ مُ ﭑ شُنيَ تٌشِ؟ عَ بَرَ وَلِ بِرِن لُ ﭑ تَن كٍرٍن مَ. وْيّن عَ بّ، عَ شَ قَ ﭑ مَلِ.»]]></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مَرِفِ نَشَ عَ يَابِ، «مَرَتَ، مَرَتَ، عِ كْنتْقِلِشِ، عِ مَن يَ كٌتٌ مْشِ قٍ فبٍفبٍ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كْنْ عِ هَيِ نَ قٍ كٍرٍن ثٍتِ نَن مَ. مَرِيَمَ تَن، عَ تَن نَن قٍ قَنيِ سُفَندِشِ. نَ مَن مُ بَمَ عَ يِ قٍوٌ!»]]></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سِفَ. ﭑ نَ وٌ شّيقٍ نّ عَلْ يّشّييْرّ نَشٍيٍ سٌمَ وُلَ بَرٍيٍ تَ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نَشَ كْبِرِ، فبْنقْي، شَ نَ مُ عَ رَ سَنكِرِ شَنِن وٌ شُن مَ. وٌ نَشَ بُ مِشِيٍ شّيبُ رَ كِرَ شْ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 سٌ بَنشِ نَشَن كُي، بٍينُن وٌ شَ سٍ فبّتّ قَلَ وٌ شَ عَ مَسٍن سِندٍن، ‹عَلَ شَ بْحّسَ قِ يِ قْشْ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 بْحّسَ مِشِ ندٍ سَبَتِشِ نَا، عَلَ وٌ شَ دُبَ سُشُمَ نّ عَ بّ، كْنْ شَ نَ مِشِ مْولِ مُ نَ، عَلَ وٌ شَ دُبَ رَفبِلٍنمَ وٌ تَن نَ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لُ نَ بَنشِ كٍرٍنيِ نَن كُي. عٍ سٍ نَشَن سٌمَ وٌ يِ رَ، وٌ شَ عَ دٌن، وٌ شَ عَ مِن، بَرِ مَ عَ لَنمَ وَلِكّ شَ عَ سَرٍ سْتْ. وٌ نَشَ كٍلِ نَ بَنشِ كُي وٌ شَ سَ يِفِيَ بَنشِ فبّتّ.»]]></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2026-08-15T14:00:16Z</dcterms:created>
  <dcterms:modified xsi:type="dcterms:W3CDTF">2026-08-15T14:00:16Z</dcterms:modified>
  <dc:title>Bible.com.au: لُكِ 10:1-42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