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كَرِ شَ لَنشُندّ وَلِ تّمُي تٌ عَ لِ، عَ نَشَ سّرّشّدُبّ وَلِيٍ سُشُ عَلَ يَ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سّرّشّدُبّيٍ نُ دَرِشِ عَ رَ كِ نَشّ، سَكَرِ بٌورٍيٍ نُ بَرَ عَ سُفَندِ عَلَ شَ مَلِ رَ، عَ تَن نَن شَ سٌ هْرْ مْبَنشِ كُي سُرَيِ فَندٍ عَلَ يَ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يِ فَن تّمُي، حَمَ بِرِن نُ نَ سَلِقٍ تَن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مَرِفِ شَ مَلٍكّ ندٍ نَشَ مِنِ سَكَرِ مَ سُرَيِ سّرّشّبَدٍ يِرٍقَن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شَ سَكَرِ تّرّننَ، عَ نَشَ عَ فَاشُ كِ قَ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مَلٍكّ نَشَ عَ مَسٍن عَ بّ، «سَكَرِ، عِ نَشَ فَاشُ، بَرِ مَ عَلَ بَرَ عِ شَ دُبَ سُشُ. عِ شَ فِنّ عٍلِسَبّتِ قَمَ دِ شّمّ سْتْدٍ عِ بّ. عِ شَ عَ شِلِ سَ يَ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قِندِ مَ سّيوّ نُن حّلّشِنيِ نَن نَ عِ بّ، مِشِ فبٍفبٍ قَن حّلّشِنمَ نّ عَ بَرِ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رِ مَ عَ بِنيّ سْتْمَ نّ عَلَ يَ عِ. عَ مُ وّنِ نُن سٍسٍ فبّتّ مِنمَ نَشَن مِشِ سِيسِمَ. عَلَ شَشِلِ سّنِيّنشِ لُمَ نّ عَ مَ كَبِ عَ نَ عَ نفَ تّيفّ تّمُي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سِرَيِلَ دِ فبٍفبٍ رَفبِلٍنمَ نّ عٍ مَرِفِ عَلَ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نبّ نُن عَلَ شَشِلِ سّنِيّنشِ قِمَ نّ عَ مَ عَلْ عَ قِ عَننَبِ عٍلِيَ مَ كِ نَشّ. مَرِفِ عَ شّيمَ نّ عَ يَ رَ، عَ شَ بَبَيٍ بْحّ رَقِندِ عٍ شَ دِيٍ مَ، عَ يُنُبِتْييٍ يَ رَقِندِ تِنشِنتْييٍ شَ قَهَامُي مَ. عَ سِفَمَ نّ حَمَ شْن مَ مَرِفِ يَ رَ عَلَكٌ عَ شَ عٍ يَ رَقِندِ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لُكِ شَ مَسٍنيِ قْ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سَكَرِ نَشَ مَلٍكّ مَشْرِن، «ﭑ يِ قٍ كٌلٌنمَ دِ؟ ﭑ تَن بَرَ قٌرِ عَ نُن ﭑ مَ فِ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لٍكّ نَشَ عَ يَابِ، «يِبِرِلَ نَن ﭑ تَن نَ، نَشَن تِمَ عَلَ يَ عِ عَ شَ يَامَرِ رَبَقٍ رَ. عَ ﭑ شّيشِ نّ يِ شِبَارُ قَنيِ مَسٍندٍ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عَ مَتٌ، عِ بٌبٌمَ نّ، عِ مُ نْ وْيّندٍ هَن يِ قٍيٍ سَ رَبَمَ لْشْ نَشَن مَ، بَرِ مَ عِ مُ لَشِ ﭑ مَ مَسٍنيِ رَ، نَشَن سَ كَمَلِمَ عَ وَشَ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حَمَ تٌ نُ نَ سَكَرِ مَمّقٍ تَندٍ، عٍ نَشَ كْنتْقِلِ سَكَرِ بُقٍ مَ هْرْ مْبَنشِ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مِنِ عَ مُ نْ وْيّندٍ عٍ بّ، عٍ نَشَ عَ كٌلٌن عَ عَ لَامَتُنيِ نَن تٌشِ هْرْ مْبَنشِ كُي. عَ بٌبٌشِ رَ عَ نُ كَتَقٍ عَ شَ مَسٍنيِ تِ عٍ بّ عَ بّلّشّ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كَرِ تٌ فّ عَ شَ سّرّشّدُبّ وَلِ رَ، عَ نَشَ سِفَ عَ شْ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وَشَتِ دَنفِ شَنبِ، سَكَرِ شَ فِنّ عٍلِسَبّتِ نَشَ تّيفّ. عَ نَشَ عَ يَ مَنْشُن مِشِيٍ مَ كِكٍ سُولِ. عَ نَشَ عَ قَ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رِفِ يِ نَن نَبَشِ ﭑ بّ، عَ تٌ عَ يَ رَفٌرٌشِ ﭑ مَ عَ شَ قٌنِسِرٍيَ كُي! عَ بَرَ يَافِ بَ ﭑ مَ، مِشِيٍ تَفِ.»مَلٍكّ شَ مَسٍنيِ عِسَ شَ قٍ رَمَتِيُ ١‏؛١٨ ٬ ٢٥]]></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سَبّتِ شَ تّيفّ تٌ كِكٍ سٍننِ لِ، عَلَ نَشَ مَلٍكّ يِبِرِلَ شّي فَلِلٍ بْشِ تَا ندٍ مَ، نَشَن شِلِ «نَسَرّ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عَ شّي فِنّدِ مّدِ ندٍ نَن شْن مَ، شّمّ نُ بَرَ نَشَن شَ كٌتٍ دْشْ. نَ شّمّ نُ قَتَنشِ دَوُدَ بْنسْي نّ، عَ نُ شِلِ يُسُقُ. فِنّدِ مّدِ قَن نُ شِلِ مَرِيَ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 وُيَشِ بَرَ كَتَ عٍ شَ دّنتّفّ سَ قٍيٍ مَ نَشٍيٍ دَنفِشِ مُشُ تَ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لٍكّ تٌ سِفَ عَ شْن، عَ نَشَ عَ مَسٍن عَ بّ، «عِ كّنَ، عِ تَن مَرِفِ هِننّشِ نَشَن نَ. مَرِفِ نَ عِ قّ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رِيَمَ نَشَ عِقُ نَ وْيّنيِ مَ. عَ مُ نُ عَ كٌلٌن يِ قِندِشِ شّيبُي مْولِ 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لٍكّ نَشَ عَ مَسٍن عَ بّ، «مَرِيَمَ، عِ نَشَ فَاشُ، بَرِ مَ عَلَ بَرَ هِننّ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مَتٌ، عِ قَمَ تّيفّدٍ دِ شّمّ مَ. عِ نَ عَ بَرِ، عِ شَ عَ شِلِ سَ عِسَ.]]></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بِنيّ سْتْمَ، عَ شِلِ قَلَ عَلَ شِلِ شُنفبٍ كَنيِ شَ دِ. مَرِفِ عَلَ قَمَ نّ عَ بٍنبَ دَوُدَ شَ مَنفّيَ قِدٍ عَ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قِندِ مَ نّ يَشُبَ بْنسْي شَ مَنفّ رَ عَبَدَن، دَنيِ يٌ مُ لُمَ عَ شَ مَنفّ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رِيَمَ نَشَ مَلٍكّ مَشْرِن، «يِ قٍ نْمَ رَبَدٍ دِ، ﭑ تٌ قَ قِندِشِ فِنّدِ مّدِ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مَلٍكّ نَشَ عَ يَابِ، «عَلَ شَشِلِ سّنِيّنشِ نَن قَمَ عِ مَ، عَلَ شِلِ شُنفبٍ كَنيِ سّنبّ قَ عِ شُن مَ. نَ نَن عَ تٌشِ، عِ قَمَ يِ دِ نَشَن بَرِدٍ، عَ قِندِ مَ سّنِيّنتْي رَ، عَ شِلِ قَلَ عَلَ شَ 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مَتٌ، عِ بَرٍنيِ عٍلِسَبّتِ قَن بَرَ تّيفّ دِ شّمّ مَ عَ شَ قٌرِحَ كُي. عٍ نُ عَ شِلِ قَلَمَ دِبَرِتَرٍ، كْنْ عَ قُرِ كِكٍ سٍننِ نَن عَ رَ يِ 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سٍ مُ نَ عَلَ مُ نْمَ نَشَن نَبَ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 سّبّشِ نّ عَلْ مُشُ قَن عَ مّشِ مِشِيٍ رَ كِ نَشّ، نَشٍيٍ عَ بِرِن تٌ كَبِ عَ قْلّ، عٍ مَن قَ قِندِ شِبَارُ قَنيِ شَ مَسٍنيِ كَوَندِلَ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مَرِيَمَ نَشَ عَ يَابِ، «مَرِفِ شَ كٌنيِ نَن ﭑ نَ. عَ شَ رَبَ ﭑ بّ عَلْ عِ عَ قَلَشِ كِ نَشّ.» نَ شَنبِ، مَلٍكّ نَشَ كٍلِ عَ شُن مَ.مَرِيَمَ سِفَقٍ عٍلِسَبّتِ شْنيِ،نُن مَرِيَمَ شَ مَسٍن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تّمُي مَرِيَمَ نَشَ سِفَ مَقُرٍن تَا ندٍ يُدَيَ فٍيَ يِ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تٌ سٌ سَكَرِ شْنيِ، عَ نَشَ عٍلِسَبّتِ شّي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لِسَبّتِ تٌ مَرِيَمَ شَ شّيبُي مّ، دِيْرّ نَشَ عَ رَ مَشَ عَ تّيفّ، عَلَ شَشِلِ سّنِيّنشِ قَ فٌرٌ عٍلِسَبّتِ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شَ عَ قَلَ عَ شُي عِتٍشِ رَ، «عَلَ بَرَ بَرَكَ سَ عِ مَ دَنفِ فِنّ بِرِن نَ، عَ بَرَ بَرَكَ سَ عِ شَ دِ مَ نَشَن نَ عِ تّيفّ.]]></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ﭑ تَن يِ هّيرِ سْتْشِ دِ، ﭑ مَرِفِ نفَ شَ قَ ﭑ شْن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مَتٌ، ﭑ تٌ عِ شَ شّيبُي مّ، ﭑ مَ دِيْرّ بَرَ عَ رَ مَشَ ﭑ تّيفّ سّيوّ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سّيوّ نَ عِ بّ، عِ تَن نَشَن لَشِ عَ رَ عَ مَرِفِ شَ مَسٍنيِ كَمَلِمَ نّ، عَ نَشَن مَسٍن عِ بّ.»]]></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مَرِيَمَ نَشَ قَ عَ مَسٍن،«ﭑ نِي بِرِن مَرِفِ مَتْشْ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ﭑ شَشِلِ بَرَ سّيوَ عَلَ ﭑ نَكِسِمَ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ﭑ قَن تٌ بَرَ نَ قٍ بِرِن مَتٌ كِ قَنيِ نَشٍيٍ رَبَشِ كَبِ عَ قْلّ، ﭑ بَرَ عَ مَحْشُن قٍ قَنيِ رَ، ﭑ شَ عَ بِرِن سّبّ عِ بّ، ﭑ بَ تٍيٌقِلٌ.]]></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تٌ عَ يَ رَفٌرٌشِ عَ شَ كٌنيِ مَفٌرٌشِ مَ.كٍلِ يِ وَشَتِ مَ هَن وَشَتِ نَشَن بِرِن سَ قَمَ،مِشِيٍ ﭑ شِلِ قَلَمَ نّ ‹سّيوَتْي›،]]></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بَرِ مَ سّنبّ كَنيِ بَرَ قٍ شُنفبٍيٍ رَبَ ﭑ بّ.عَ شِلِ سّنِيّن.]]></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كِنِكِنِمَ وَشَتِ بِرِن مِشِيٍ مَ،نَشٍيٍ فَاشُمَ عَ يَ 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عَ شَ وَلِيٍ بَرَ عَ سّنبّ مَسٍن.عَ بَرَ يّتّ عِفبٌي رَيٍنسٍن.]]></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بَرَ مَنفّيٍ بَ عٍ شَ كِبَنيِيٍ كُي،عَ مِشِ مَفٌرٌشِيٍ شَ قٍ عِتٍ.]]></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بَرَ كَامّتْييٍ رَوَ سَ سٍ قَنيِ رَ،عَ بَننَمِشِيٍ رَ سِفَ عٍ يِ عِفٍلِ رَ.]]></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 بَرَ عَ شَ كٌنيِ عِسِرَيِلَ مَلِ،عَ مُ نّيمُشِ كِنِكِنِدٍ عَ مَ.]]></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 كِنِكِنِمَ نّ عِبُرَهِمَ نُن عَ شَ دِيٍ مَ عَبَدَن،عَلْ عَ عَ قَلَ وٌن بٍنبَيٍ بّ كِ نَشّ.»]]></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مَرِيَمَ نَشَ لُ عٍلِسَبّتِ يِرٍ كِكٍ سَشَن حْندْن، عَ قَ فبِلٍن عَ شْنيِ.يَيَ بَرِ كِ]]></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لِسَبّتِ شَ دِ بَرِ تّمُي تٌ عَ لِ، عَ نَشَ دِ شّمّ سْ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يِ رَبَشِ نّ، عَلَكٌ عِ شَ عَ كٌلٌن، عَ عِ شَرَنشِ نَشَن نَ، عَ قِندِشِ نْندِ نَن يَتِ رَ.مَلٍكّ شَ مَسٍنيِ عَننَبِ يَيَ شَ قٍ 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عَ دْشْبٌورٍيٍ نُن عَ بَرٍنيِيٍ تٌ عَ مّ عَ مَرِفِ بَرَ كِنِكِنِ عَ مَ كِ قَنيِ، عٍ نُن عٍلِسَبّتِ نَشَ سّيوَ.]]></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عَ شِ سٌلٌمَسَشَن لْشْي، مِشِيٍ نَشَ قَ دِيْرّ سُننَدٍ. عٍ نُ وَشِ دِ شِلِ سَقٍ عَ بَبَ سَكَرِ شُن مَ،]]></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كْنْ عَ نفَ نَشَ عَ قَلَ، «عَدٍ، عَ شِلِ سَمَ نّ يَيَ.»]]></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عٍ نَشَ وْيّن عَ بّ، «مِشِ يٌ مُ نَ عِ شَ مِشِيٍ يَ مَ يِ شِلِ نَ نَشَن شُن مَ.»]]></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عٍ نَشَ تْنشُمَ رَبَ دِ بَبَ بّ عٍ شَ عَ كٌلٌن عَ وَ مَ عَ شِلِ شَ سَ كِ نَشّ.]]></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سَكَرِ تٌ وَلَشّ مَشْرِن، عَ نَشَ عَ سّبّ، «عَ شِلِ يَيَ.» عٍ بِرِن نَشَ كَابَ.]]></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كٍرٍن نَ، سَكَرِ نّنيِ نَشَ كٍلِ، عَ وْيّن، عَ سٌ عَلَ تَنتُقٍ.]]></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عٍ دْشْبٌورٍ بِرِن نَشَ فَاشُ نَ قٍ مَ. يُدَيَ فٍيَ بْشِ بِرِن مَ، مِشِيٍ نُ نَ قٍيٍ نَن عِقَلَمَ.]]></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عٍ تٌ عَ مّ، بِرِن نُ عٍ حْشْ سَشِ يِ قٍيٍ شْن مَ، عٍ نُ عَ قَلَ، «يِ دِ قِندِ مَ ندٍ رَ؟» عٍ عَ كٌلٌن مَرِفِ بّلّشّ نُ نَ عَ شُن مَ.سَكَرِ شَ مَسٍنيِ]]></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عَلَ شَشِلِ سّنِيّنشِ نَشَ فٌرٌ عَ بَبَ سَكَرِ مَ، عَ نَشَ يِ مَسٍنيِ تِ عَلَ شِ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دَيَ مَنفّ هٍرٌدٍ شَ وَشَتِ، سّرّشّدُبّ ندٍ نُ نَ نَشَن شِلِ سَكَرِ. عَ نُ نَ عَبِيَ شَ سّرّشّدُبّ لَنشُندّ نَن كُي. عَ شَ فِنّ عٍلِسَبّتِ قَن كٍلِشِ هَرُنَ بْنسْي نّ.]]></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تَنتُي نَ عَلَ بّ، عِسِرَيِلَ مَرِفِ عَلَ!عَ بَرَ قَ عَ شَ مِشِيٍ شُنمَتٌدٍ، عَ عٍ شُنسَرَ.]]></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عَ بَرَ مَرَكِسِمَ سّنبّمَ رَكٍلِعَ شَ كٌنيِ دَوُدَ بْنسْي يَ مَ،]]></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عَلْ عَ نُ عَ مَسٍنشِ كِ نَشّ تّمُي دَنفِشِ،عَ شَ نَمِحْنمّ سّنِيّنتْييٍ سَابُي رَ.]]></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عَ عَ مَسٍن نّ، عَ عَ وٌن نَكِسِمَ وٌن يَشُييٍ يِ رَ،عَ وٌن بَ وٌن شْنمَيٍ بِرِن بّلّشّ.]]></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عَ بَرَ كِنِكِنِ وٌن بٍنبَيٍ مَ،عَ بَرَ رَتُ عَ شَ سَاتّ سّنِيّنشِ مَ.]]></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عَ لَايِدِ نَن تٌنفٌ وٌن بٍنبَ عِبُرَهِمَ بّ،]]></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عَ عَ وٌن بَمَ وٌن يَشُييٍ بّلّشّ،عَلَكٌ وٌن شَ نْ عَ بَتُدٍ بْحّسَ كُي،]]></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وٌن شَ نْ حّرّدٍ سّنِيّنيِ نُن تِنشِنيِ كُي،وٌن حّرّ عَ يَ عِ وٌن مَ سِمَيَ لْشْي بِرِن.]]></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عِ تَن، ﭑ مَ دِ،عِ شِلِ قَلَمَ نّ عَلَ شِلِ شُنفبٍ كَنيِ شَ نَمِحْنمّ،بَرِ مَ عِ سِفَمَ نّ مَرِفِ يَ رَ كِرَيٍ يَءِلَندٍ عَ بّ،]]></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عَلَكٌ مَرِفِ شَ مِشِيٍ شَ كِسِ كٌلٌن،عٍ نَشَن سْتْمَ عٍ شَ يُنُبِيٍ نَ شَ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رِن بِرِن نُ تِنشِن عَلَ يَ عِ. عٍ نُ حّرّ مَ عَلَ شَ سّرِيّ نُن يَامَرِ بِرِن مَ سّنِيّنيِ كُي.]]></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نَ كِسِ كٍلِمَ وٌن مَرِفِ عَلَ شَ كِنِكِنِ شُنفبٍ نَن مَ.عَ نَءِيَلَنيِ شّيمَ وٌن مَ كٍلِ عَرِيَننَ،]]></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عَلَكٌ عَ شَ يَنبَ مِشِيٍ بّ نَشٍيٍ نَ دِ مِ كُي،نَشٍيٍ دْشْشِ قَشّ شَ دِ مِ كُي،عَلَكٌ عَ شَ وٌن نَحّرّ بْحّسَ كِرَ شْن.»]]></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نَ كُي، دِ نَشَ مْ، عَ نُ سّنبّ نُن شَشِلِ سْتْ. عَ نَشَ سَبَتِ وُلَ عِ هَن عَ عَ يّتّ مَسٍن عِسِرَيِلَ بّ لْشْ نَشّ.]]></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 يٌ مُ نُ نَ عٍ يِ رَ بَرِ مَ عٍلِسَبّتِ مُ نُ نْمَ دِ بَرِدٍ، عٍ قِرِن بِرِن مَن نُ بَرَ قٌرِ.]]></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2026-06-15T07:56:52Z</dcterms:created>
  <dcterms:modified xsi:type="dcterms:W3CDTF">2026-06-15T07:56:52Z</dcterms:modified>
  <dc:title>Bible.com.au: لُكِ 1:1-80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