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4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وِ سّرّشّدُبّ 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رّشّ فَن دَاشِ كِرِ قَن لُمَ سّرّشّدُبّ يِ رَ نَشَن نَ بَشِ سّرّشّ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نسِ شْرِ دِنشِ سّرّشّ نَشَن فَنشِ نُن نَشَن فِلِنشِ، عٍ قَن قِندِ مَ سّرّشّدُبّ نَن فبٍ رَ، نَشَن عٍ بَشِ سّرّشّ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نسِ شْرِ دِنشِ سّرّشّ نَشَن مُ فَنشِ، تُرٍ فبَنسَن نَن سَشِ عَ مَ، شَ نَ مُ عَ رَ تُرٍ مُ سَشِ عَ مَ، نٍيٍ قِندِ مَ هَرُنَ شَ دِ بِرِن نَن فبٍ رَ.»شَنُنتٍيَ سّرّشّ سّرِ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شَنُنتٍيَ سّرّشّيٍ سّرِيّ نَن يَ، نَشَن بَمَ ﭑ تَن عَلَتَلَ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 مِشِ ندٍ وَ مَ تَنتُي سّرّشّ بَقٍ، عَ مَن شَ تَامِ لّبِنِتَرٍيٍ يَءِلَن تُرٍ رَ، عَ نُن تَامِ شُنشُرِيٍ تُرٍ سَشِ نَشٍيٍ مَ، نُن تَامِ شُنشُرِ نَشٍيٍ رَ مُلَنشِ تُرٍ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 شَنُنتٍيَ سّرّشّ بَمَ تّمُي نَشّ، نَشَن قِندِشِ تَنتُي سّرّشّ رَ، عَ شَ تَامِ قَن حِن لّبِنِ نَ نَشَن شُ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دٍ شَ بَ نَ تَامِ مْولِ بِرِن نَ، عَ قِندِ سّرّشّدُبّ فبٍ رَ، نَشَن شَنُنتٍيَ سّرّشّ وُلِ كَسَنمَ سّرّشّبَدٍ سّيتِيٍ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شَنُنتٍيَ سّرّشّ سُبٍ دٌنمَ عَ بَ لْشْي نّ، سٍسٍ نَشَ لُ هَن فّيسّفّ.»]]></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 لَايِدِ سّرّشّ بَمَ، شَ نَ مُ عَ رَ سّرّشّ حَنِفٍشِ، نَ سُبٍ شَ دٌن عَ بَ لْشْي نّ، كْنْ شَ ندٍ سَ لُ عَ نْمَ دٌندٍ فّيسّفّ قَ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شَ عَ دْنشْي سَ لُ هَن نَ قَن كُيٍ عِبَ، نَ سُبٍ شَ فَن فبِكِ نَ شِ سَشَن ندٍ لْشْي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تّ رَفبِلٍن سّرّشّ سّرِ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شَ مِشِ ندٍ سَ عَ يّتّ شَ شَنُنتٍيَ سّرّشّ سُبٍ دٌن نَ شِ سَشَن ندٍ لْشْي مَ، عَلَ مُ عَ شَ سّرّشّ تٌنفٌمَ. عَ لُمَ عَلْ عَ مُ سّرّشّ يٌ بَشِ، بَرِ مَ نَ سُبٍ قِندِشِ سٍ سّنِيّنتَرٍ نَن نَ. مِشِ نَشَن نَ رَبَمَ، عَ يُنُبِ سْتْمَ نَ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رّشّ سُبٍ نَشَن دِنمَ سٍ سّنِيّنتَرٍ رَ، عَ مُ لَنمَ نَ سُبٍ شَ دٌن. قٌ عَ شَ فَن نّ فبِكِ. مِشِ سّنِيّنشِ نَن نْمَ نَ شَنُنتٍيَ سّرّشّ سُبٍ دٌندٍ،]]></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 سّنِيّنتَرٍ مُ نْمَ ﭑ تَن عَلَتَلَ شَ شَنُنتٍيَ سّرّشّ دٌندٍ، عَ رَ مِنِمَ نّ عِسِرَيِلَ حَمَ يَ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شِ نَشَن عَ بّلّشّ دِنمَ سٍ سّنِيّنتَرٍ رَ نَشَن كٍلِشِ عَدَ مَدِ مَ، شَ نَ مُ عَ رَ عَ بّلّشّ دِن سُبٍ سّنِيّنتَرٍ رَ، شَ نَ مُ عَ رَ سٍ فبّتّ نَشَن مُ سّنِيّنشِ، شَ نَ كَنيِ قَ ﭑ تَن عَلَتَلَ شَ شَنُنتٍيَ سّرّشّ دٌن، عَ رَ مِنِمَ نّ عِسِرَيِلَ حَمَ يَ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لَتَلَ نَشَ عَ مَسٍن عَننَبِ مُنسَ 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قَلَ عِسِرَيِلَكَيٍ بّ، ‹وٌ نَشَ نِنفٍ، يّشّي، نُن سِ تُرٍ دٌ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وٌ نْمَ شُرُ سٍ تُرٍ رَوَلِدٍ عَلْ وٌ وَ مَ عَ شْن مَ كِ نَشّ شَ عَ قَشَ عَ يّتّ مَ، شَ نَ مُ عَ رَ سُبٍ شَاحّ ندٍ نَشَ عَ قَشَ، كْنْ وٌ مُ نْمَ عَ دٌن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شَن يٌ تُرٍ دٌنمَ، نَشَن نْمَ رَوَلِدٍ سّرّشّ فَن دَاشِ رَ ﭑ تَن عَلَتَلَ بّ، نَ كَنيِ رَ مِنِمَ نّ عِسِرَيِلَ حَمَ يَ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وٌ مَن مُ لَنمَ وٌ شَ شْنِ وُلِ، شَ نَ مُ عَ رَ شُرُ سٍ وُلِ يٌ مِن يِرٍ بِرِن وٌ نَ دّننَشّ.]]></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شَن يٌ وُلِ مِنمَ، نَ كَنيِ رَ مِنِمَ نّ عِسِرَيِلَ حَمَ يَ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تّ رَفبِلٍن سّرّشّ سّرِيّ نَن يَ؛ سّرّشّ سّنِيّنشِ نَ عَ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لَتَلَ نَشَ عَ مَسٍن عَننَبِ مُنسَ بّ،]]></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قَلَ عِسِرَيِلَكَيٍ بّ، ‹نَشَن شَنُنتٍيَ سّرّشّ بَمَ ﭑ تَن عَلَتَلَ بّ، عَ شَ ﭑ تَن عَلَتَلَ فبٍ قِ ﭑ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شَ نَ شُرُ سٍ تُرٍ نُن عَ سِسِ شَنِن ﭑ تَن عَلَتَلَ يِرٍ عَلَكٌ عَ شَ فَن تّ رَ ﭑ تَن عَلَتَلَ بّ. عَ لَنمَ عَ شَ نَ شُرُ سٍ سِسِ لِنتَن ﭑ تَن عَلَتَلَ يَ عِ عَ مَسٍنقٍ رَ ﭑ بّ، نَ قِندِشِ ﭑ تَن نَن فبٍ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سّرّشّدُبّ شَ نَ تُرٍ فَن سّرّشّبَدٍ قَرِ. نَ شُرُ سٍ كَنكٍ لُمَ هَرُنَ نُن عَ شَ دِيٍ نَن بّ.]]></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وٌ شَ شَنُنتٍيَ سّرّشّيٍ كُي، وٌ مَن شَ شُرُ سٍ يِرٍقَنيِ تَبٍ قِ سّرّشّدُبّ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شُرُ سٍ يِرٍقَنيِ تَبٍ شَ قِندِ سّرّشّدُبّ نَن فبٍ رَ نَشَن بَرَ وُلِ نُن تُرٍ بَ شَنُنتٍيَ سّرّشّ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ﭑ بَرَ نَتّ تٌنفٌ نَشَن مُ كَنَمَ عَبَدَن، عِسِرَيِلَكَيٍ شَ شَنُنتٍيَ سّرّشّيٍ كُي، عٍ شُرُ سٍ كَنكٍ نَشَن لِنتَنشِ ﭑ تَن عَلَ يَ عِ، عَ نُن شُرُ سٍ يِرٍقَنيِ تَبٍ عٍ نَشَن بَشِ، نَ بِرِن شَ قِندِ سّرّشّدُبّ هَرُنَ نُن عَ شَ دِيٍ فبٍ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كَبِ هَرُنَ نُن عَ شَ دِيٍ قِندِ ﭑ تَن عَلَ شَ سّرّشّدُبّيٍ رَ، عٍ نَ نَن سْتْمَ ﭑ تَن عَلَتَلَ شَ سّرّشّ فَن دَاشِيٍ يَ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تٌ قِندِ سّرّشّدُبّيٍ رَ، ﭑ تَن عَلَتَلَ نَشَ نَ يَامَرِ قِ عِسِرَيِلَكَيٍ مَ. يَامَرِ نَ عَ رَ نَشَن مُ كَنَمَ عَبَدَن.›»]]></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سّرِيّ نَن نَ كِ سّرّشّيٍ شَ قٍ رَ، سّرّشّ فَن دَاشِ، سَنسِ شْرِ دِنشِ سّرّشّ، يُنُبِ شَقَرِ سّرّشّ، يّتّ رَفبِلٍن سّرّشّ، سّرّشّدُبّ تِ سّرّشّ، نُن شَنُنتٍيَ سّرّ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تّ رَفبِلٍن سّرّشّ كْن نَشَبَمَ سّرّشّ فَن دَاشِ كْن نَشَبَدٍ نّ. عَ وُلِ شَ كَسَن سّرّشّبَدٍ سّيتِيٍ 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لَتَلَ نُ بَرَ نَ بِرِن مَسٍن عَننَبِ مُنسَ بّ تُرُ سِنِنَ فٍيَ قَرِ عَ تٌ عِسِرَيِلَكَيٍ يَمَرِ عٍ شَ قَ سّرّشّيٍ رَ تُرُ سِنِنَ فبٍنفبٍرٍنيِ مَ.]]></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تُرٍ بِرِن، عَ شُلِ، عَ تُرٍ نَشَن نَ عَ قُرِنفّ سّيتِ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فُنفُي قِرِنيِ، عٍ تُرٍ، نُن لَارٍ نَشَن نَ عَ بْحّ مَ، نَ بِرِن شَ بَ سّرّشّ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رّشّدُبّ شَ نَ بِرِن فَن سّرّشّبَدٍ قَرِ سّرّشّ فَن دَاشِ رَ عَلَتَلَ بّ. يّتّ رَفبِلٍن سّرّشّ نَ عَ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شّمّ سّرّشّدُبّيٍ نَن نَ دٌنمَ يِرٍ سّنِيّنشِ كُي، بَرِ مَ سّرّشّ سّنِيّنشِ نَ عَ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نُبِ شَقَرِ سّرّشّ نُن يّتّ رَفبِلٍن سّرّشّ، عٍ سّرِيّ بِرِن كٍرٍن. سّرّشّدُبّ نَشَن نَ شُنسَرٍ سّرّشّ بَشِ، عَ تَن نَن نَ سُبٍ دٌنمَ.]]></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2026-06-15T08:46:29Z</dcterms:created>
  <dcterms:modified xsi:type="dcterms:W3CDTF">2026-06-15T08:46:29Z</dcterms:modified>
  <dc:title>Bible.com.au: لٍوِ سّرّشّدُبّ 7:1-38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