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عٍ شَنِن سّرّشّدُبّ شْن، سّرّشّدُبّ شَ يُنُبِ شَقَرِ سّرّشّ نَن سِنفٍ بَ. عَ شَ عَ كْنيِ فِرَ، كْنْ عَ نَشَ عَ شُنيِ بَ عَ دّ 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عَ وُلِ ندٍ كَسَنمَ سّرّشّبَدٍ سّيتِ مَ، وُلِ نَشَن لُشِ، عَ نَ عِقِلِمَ سّرّشّبَدٍ لَنبَنيِ. يُنُبِ شَقَرِ سّرّشّ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شَ نَ شْنِ قِرِن ندٍ بَ سّرّشّ فَن دَاشِ رَ عَ رَبَ كِ مَ. نَ كُي، سّرّشّدُبّ شُنسَرٍ سّرّشّ بَمَ عَ بّ عَ شَ يُنُبِ رَبَشِ شَ قٍ رَ، عَلَكٌ عَ شَ شَ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قّيرّ مُ نَ عَ يِ رَ كٌلٌكٌندٍ قِرِن، شَ نَ مُ عَ رَ فَنبّ قِرِن سْتْقٍ رَ، عَ شَ سَنسِ شْرِ دِنشِ كٌنبٌ يَ كٍرٍن نُن عَ تَفِ بَ يُنُبِ شَقَرِ سّرّشّ رَ. عَ نَشَ تُرٍ، شَ نَ مُ عَ رَ سُرَيِ سَ نَ قَرِ دٍ، بَرِ مَ يُنُبِ شَقَرِ سّرّشّ 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نَ شَنِن سّرّشّدُبّ شْن مَ، سّرّشّدُبّ سُشُ كٍرٍن فَنمَ سّرّشّبَدٍ قَرِ تْنشُمَ رَ. عَ نَ رَبَمَ سّرّشّيٍ قَرِ نَشٍيٍ فَنمَ سّرّشّبَدٍ قَرِ، بَرِ مَ يُنُبِ شَقَرِ سّرّشّ نَ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سّرّشّدُبّ شُنسَرٍ سّرّشّ بَمَ عَ بّ، عَلَكٌ عَ شَ يُنُبِ رَبَشِ شَ شَقَرِ. سَنسِ شْرِ دِنشِ نَشَن لُشِ عَ قِندِ مَ سّرّشّدُبّ نَن ف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مِشِ ندٍ سَ سٍ ندٍ تٌنفٌ نَشَن قِندِشِ ﭑ تَن عَلَتَلَ فبٍ رَ، كْنْ عَ مُ عَ كٌلٌن عَ نَ يُنُبِ مْولِ رَبَشِ، عَ شَ يّشّي كٌنتٌنيِ بَ يّتّ رَفبِلٍن سّرّشّ رَ ﭑ تَن عَلَتَلَ بّ عَ شَ يُنُبِ شَ قٍ رَ. عَ مُ لَنمَ لَنيُرُ يٌ شَ لُ نَ يّشّي مَ، عَ سَرٍ قَن شَ لَن سَرٍ مَ نَشَن نَوَلِمَ هْرْ مْلِنفِرَ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نَ سٍ تٌنفٌشِ رَفبِلٍن سّرّشّدُبّ مَ، عَ مَن شَ كْبِرِ سَ نَ قَرِ. نَ قِندِ مَ كْبِرِ نَشَن نَ، عَ نَ سٍ سَرٍ نَن عِتَشُنمَ دْشْ سُولِ رَ، عَ قَ دْشْ كٍرٍن بَ عَ رَ، عَ نَ سٌ سّرّشّدُبّ يِ رَ. نَ كُي سّرّشّدُبّ شُنسَرٍ سّرّشّ بَمَ عَ بّ سِكْتّ رَ نَشَن قِندِ يّتّ رَفبِلٍن سّرّشّ رَ، عَلَكٌ عَ شَ يُنُبِ شَ شَ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نَشَن يُنُبِ رَبَمَ، عَ ﭑ تَن عَلَتَلَ شَ يَامَرِ ندٍ مَتَندِ، هَلِ عَ مُ عَ كٌلٌن، نَ بَرَ يُنُبِ سْتْ، قٌ عَ شَ نَ سَرٍ 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بِ ندٍيٍ نُن عٍ شَ سّرّ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لَنمَ عَ شَ سِكْتّ بَ يّتّ رَفبِلٍن سّرّشّ رَ، لَنيُرُ مُ نَ نَشَن مَ، نَشَن سَرٍ لَنمَ سّرِيّ مَ. نَ كُي سّرّشّدُبّ شُنسَرٍ سّرّشّ بَمَ عَ بّ عَ شَ يُنُبِ شَ قٍ رَ، عَ نَشَن نَبَشِ عَ مُ عَ كٌلٌن، عَلَكٌ عَ شَ يُنُبِ شَ شَ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بَرَ قِندِ يّتّ رَفبِلٍن سّرّشّ رَ، بَرِ مَ عَ يُنُبِ سْتْ نّ ﭑ تَن عَلَتَ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مِشِ ندٍ سَ يُنُبِ سْتْ، عَ قٍ حَاشِ رَبَ ﭑ تَن عَلَتَلَ رَ، عَلْ عَ نفَشَكٍرٍنيِ مَدَشُقٍ سٍ ندٍ شَ قٍ رَ، نَشَن نُ بَرَ تَشُ عَ رَ، شَ نَ مُ عَ رَ عَ نَشَن مُحَ، شَ نَ مُ عَ رَ عَ نَشَن بَشِ عَ بٌورٍ يِ رَ قُنمَلَ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نَ مُ عَ رَ سٍ لْيشِ عَ نَشَن تٌشِ، عَ قَ وُلٍ قَلَ نَ شَ قٍ رَ كَ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يُنُبِ رَبَ مْولِ لَنمَ عَ شَ نَ سٍ مُحَشِ رَفبِلٍن. شَ عَ مُحَشِ نّ بَ، شَ عَ تَشُشِ نّ عَ رَ بَ، شَ سٍ لْيشِ نَ عَ رَ عَ نَشَن تٌشِ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سٍ نَ عَ رَ وُلٍ قَلَ نَشَن مَ قٍ رَ كَلِ رَ، عَ شَ نَ رَفبِلٍن عَ كَنيِ مَ كٍرٍن نَ، عَ مَن شَ كْبِرِ سَ نَ قَرِ. نَ قِندِ مَ كْبِرِ نَشَن نَ، عَ نَ سٍ سَرٍ نَن عِتَشُنمَ دْشْ سُولِ رَ، عَ قَ دْشْ كٍرٍن بَ عَ رَ، عَ نَ سٌ نَ كَنيِ 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ن شَ يّشّي كٌنتٌنيِ شَنِن سّرّشّدُبّ يِرٍ يّتّ رَفبِلٍن سّرّشّ رَ عَلَتَلَ بّ. قِ يٌ نَشَ لُ نَ يّشّي مَ، عَ سَرٍ قَن شَ لَن سّرِ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سّرّشّدُبّ شُنسَرٍ سّرّشّ بَمَ عَ بّ ﭑ تَن عَلَتَلَ يَ عِ، عَلَكٌ عَ شَ يُنُبِ، عَ نَشَن نَبَشِ، نَ شَ شَقَ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مِشِ ندٍ سَ عَ مّ عٍ سٍيدٍيٍ شِلِمَ كِيتِ ندٍ مَ، كْنْ عَ فُندِ سٍيدٍيَشِ قٍ نَشَن مَ عَ مُ نَ قَلَ حَمَ بّ، نَ يُنُبِ لُمَ عَ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مِشِ دِن سٍ سّنِيّنتَرٍ رَ عَ مُ عَ كٌلٌن، عَلْ سُبٍ رَهَرَ مُشِ بِنبِ، شَ نَ مُ عَ رَ شُرُ سٍ سّنِيّنتَرٍ بِنبِ، شَ نَ مُ عَ رَ بُبُسٍ سّنِيّنتَرٍ بِنبِ، نَ مِشِ قَن قِندِ مَ نّ مِشِ سّنِيّنتَرٍ رَ، عَ يُنُبِ سْتْ 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مِشِ ندٍ سَ دِن سٍ سّنِيّنتَرٍ رَ نَشَن كٍلِشِ عَدَ مَدِ قَتٍ مَ، عَ قَ لِ عَ مُ عَ كٌلٌن نَ تّمُي، شَ عَ سَ عَ كٌلٌن تّمُي نَشّ، عَ قِندِ مَ سّنِيّنتَرٍ رَ، عَ يُنُبِ سْتْمَ نَ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مِشِ ندٍ سَ عَ كَلِ قُقَقُ، قٍ قَنيِ شَ نَ مُ عَ رَ قٍ حَاشِ رَ، عَ قَ نّيمُ نَ مَ، عَ نَ رَتُ نَ قٍ مَ تّمُي نَشّ، عَ قِندِ مَ سّنِيّنتَرٍ رَ، عَ يُنُبِ سْتْ 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نَ يُنُبِ مْولِ رَبَمَ، عَ لَنمَ عَ شَ عَ تِ نَ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يّشّي فِنّ، شَ نَ مُ عَ رَ سِ فِنّ بَ يّتّ رَفبِلٍن سّرّشّ رَ ﭑ تَن عَلَتَلَ بّ. نَ كُي سّرّشّدُبّ يُنُبِ شَقَرِ سّرّشّ بَمَ عَ بّ، عَلَكٌ عَ شَ يُنُبِ شَ شَقَ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قّيرّ مُ نَ عَ يِ رَ نَ سّرّشّ شَ قٍ رَ، عَ شَ كٌلٌكٌندٍ قِرِن شَ نَ مُ عَ رَ فَنبّ قِرِن بَ سّرّشّ رَ ﭑ تَن عَلَتَلَ بّ. كٍرٍن شَ قِندِ يُنُبِ شَقَرِ سّرّشّ رَ، بٌورٍ شَ قِندِ سّرّشّ فَن دَاشِ رَ.]]></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2026-08-15T13:57:13Z</dcterms:created>
  <dcterms:modified xsi:type="dcterms:W3CDTF">2026-08-15T13:57:13Z</dcterms:modified>
  <dc:title>Bible.com.au: لٍوِ سّرّشّدُبّ 5:1-26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