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تُرٍ بِرِن بَ تُورَ مَ نَشَن قِندِشِ يُنُبِ شَقَرِ سّرّشّ رَ، تُرٍ نَشَن نَ عَ قُرِنفّ سّيتِ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فُنفُي قِرِنيِ، عٍ تُرٍ، نُن لَارٍ نَشَن نَ عَ بْحّ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نَ رَبَ عَلْ شَنُنتٍيَ سّرّشّ رَبَمَ كِ نَشّ. سّرّشّدُبّ شَ نَ فَن سّرّشّ فَن دَاشِ سّرّشّبَدٍ قَ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تُورَ كِرِ، عَ سُبٍ، عَ شُنيِ، عَ سَنيِيٍ، عَ قُرِنفّ، نُن عَ حَحّ،]]></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ورَ دْنشْي بِرِن شَ شَنِن حَمَ يٌنكِندٍ قَرِ مَ، يِرٍ سّنِيّنشِ، تّ شُبٍ وْلّمَ دّننَشّ. مّننِ عَ شَ فَن تّ رَ نَ تّ شُبٍ قَ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عِسِرَيِلَ حَمَ بِرِن نَن سَ ﭑ تَن عَلَ شَ يَامَرِ ندٍ مَتَندِشِ، كْنْ نَ مُ كٍلِ عٍ حَنِفٍ مَ، نَ قِندِ مَ يُنُبِ رَ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 قَهَامُي سْتْ نَ مَ تّمُي نَشّ، حَمَ شَ تُورَ يْرّ بَ سّرّشّ رَ ﭑ تَن عَلَتَلَ بّ هْرْ مْلِنفِرَ سٌدٍ دّ رَ نَشَن قِندِ مَ يُنُبِ شَقَرِ سّرّشّ رَ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حَمَ قٌرِيٍ شَ عٍ بّلّشّ سَ تُورَ شُن تَفِ ﭑ تَن عَلَتَلَ يَ عِ، عٍ عَ كْن نَشَ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شّدُبّ كُنتِفِ شَ نَ تُورَ وُلِ شَنِن ﭑ تَن عَلَ شَ هْرْ مْلِنفِرَ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عَ بّلّشّسٌلٍ رَفٌرٌ نَ وُلِ شْورَ، عَ عَ كَسَن سَنيَ سٌلٌقٍرٍ دُفِ يَ رَ نَشَن فبَكُشِ يِرٍ سّنِيّنشِ مَ ﭑ تَن عَلَتَلَ يَ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بِ شَقَرِ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شّدُبّ شَ وُلِ ندٍ سَ قٍرِيٍ مَ نَشٍيٍ نُ نَ سّرّشّبَدٍ تُنشُنيِ نَانِ رَ، نَشَن نَ ﭑ تَن عَلَتَلَ يَ عِ ﭑ مَ هْرْ مْلِنفِرَ كُي. وُلِ نَشَن لُشِ، عَ شَ نَ عِقِلِ سّرّشّ فَن دَاشِ سّرّشّبَدٍ لَنبَنيِ مَ، نَشَن نَ ﭑ مَ هْرْ مْلِنفِرَ سٌدٍ 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تُرٍ بِرِن بَ تُورَ مَ، عَ نَ فَن سّرّشّبَدٍ قَ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يِ تُورَ بَ سّرّشّ رَ عَلْ نَشَن بَمَ يُنُبِ شَقَرِ سّرّشّ رَ. عٍ بَ كِ بِرِن كٍرٍن. نَ كُي، سّرّشّدُبّ سّرّشّ بَمَ نَشَن قِندِ مَ عٍ شُنسَرٍ رَ، عَلَكٌ عٍ شَ يُنُبِيٍ شَ شَقَ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نَ تُورَ شَنِن حَمَ يٌنكِندٍ قَرِ مَ، عَ شَ عَ فَن عَلْ بٌورٍ تُورَ فَنمَ كِ نَشّ. نَ قِندِ مَ يُنُبِ شَقَرِ سّرّشّ نَن نَ حَمَ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مَنفّ ندٍ عَ مَرِفِ عَلَتَلَ شَ يَامَرِ ندٍ مَتَندِ، كْنْ نَ مُ كٍلِ عَ حَنِفٍ مَ، نَ قِندِ مَ يُنُبِ رَ عَ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قَهَامُي سْتْ نَ مَ تّمُي نَشّ، عَ شَ سِكْتّ بَ سّرّشّ رَ، لَنيُرُ مُ نَ نَ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عَ بّلّشّ سَ سِكْتّ شُن تَفِ مَ ﭑ تَن عَلَتَلَ يَ عِ، عَ عَ كْن نَشَبَ سّرّشّ فَن دَاشِيٍ كْن نَشَبَمَ دّننَشّ. يُنُبِ شَقَرِ سّرّشّ نَ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رّشّدُبّ شَ عَ بّلّشّسٌلٍ رَفٌرٌ نَ وُلِ شْورَ نَشَن بَشِ يُنُبِ شَ قٍ رَ، عَ ندٍ سَ قٍرِيٍ مَ نَشٍيٍ نَ سّرّشّ فَن دَاشِ سّرّشّبَدٍ تُنشُنيِ نَانِ رَ. وُلِ نَشَن لُشِ، عَ شَ نَ عِقِلِ سّرّشّ فَن دَاشِ سّرّشّبَدٍ لَنبَن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نَ تُرٍ بِرِن فَن سّرّشّبَدٍ قَرِ، عَلْ شَنُنتٍيَ سّرّشّ رَبَمَ كِ نَشّ. نَ كُي سّرّشّدُبّ شُنسَرٍ سّرّشّ بَمَ مَنفّ بّ، عَلَكٌ عَ شَ يُنُبِ شَ شَقَ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مِشِ ندٍ سَ عَ مَرِفِ عَلَتَلَ شَ يَامَرِ ندٍ مَتَندِ، كْنْ نَ مُ كٍلِ عَ حَنِفٍ مَ، نَ قِندِ مَ يُنُبِ رَ عَ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 قَهَامُي سْتْ نَ مَ تّمُي نَشّ، عَ شَ سِ فِنّ بَ سّرّشّ رَ، لَنيُرُ مُ نَ نَشَن مَ، عَ شَ يُنُبِ شَ قٍ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شَ عَ بّلّشّ سَ نَ يُنُبِ شَقَرِ سّرّشّ شُن تَفِ، عَ عَ كْن نَشَبَ سّرّشّ فَن دَاشِيٍ كْن نَشَبَمَ دّن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شّدُبّ شَ عَ بّلّشّسٌلٍ رَفٌرٌ نَ وُلِ شْورَ نَشَن بَشِ يُنُبِ شَ قٍ رَ، عَ ندٍ سَ قٍرِيٍ مَ نَشٍيٍ نَ سّرّشّ فَن دَاشِ سّرّشّبَدٍ تُنشُنيِ نَانِ رَ. وُلِ نَشَن لُشِ، عَ شَ نَ عِقِلِ سّرّشّ فَن دَاشِ سّرّشّبَدٍ لَنبَن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شَ نَ تُرٍ بِرِن بَ سِ مَ، عَلْ شَنُنتٍيَ سّرّشّ رَبَمَ كِ نَشّ، عَ نَ فَن سّرّشّبَدٍ قَرِ، عَ شَ قِندِ سٍ شِرِ حْشُنمّ رَ ﭑ تَن عَلَتَلَ بّ. نَ كُي سّرّشّدُبّ شُنسَرٍ سّرّشّ بَمَ نَ مِشِ بّ، عَلَكٌ عَ شَ يُنُبِ شَ شَقَ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 عَ يّشّي بَمَ يُنُبِ شَقَرِ سّرّشّ رَ، قٌ عَ شَ قِندِ يّشّي فِنّمَ لَنيُرُ مُ نَ نَ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عَ بّلّشّ سَ نَ يُنُبِ شَقَرِ سّرّشّ شُن تَفِ، عَ عَ كْن نَشَبَ سّرّشّ فَن دَاشِيٍ كْن نَشَبَمَ دّننَ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رّشّدُبّ شَ عَ بّلّشّسٌلٍ رَفٌرٌ نَ وُلِ شْورَ نَشَن بَشِ يُنُبِ شَقَرِ سّرّشّ رَ، عَ ندٍ سَ قٍرِيٍ مَ نَشٍيٍ نَ سّرّشّ فَن دَاشِ سّرّشّبَدٍ تُنشُنيِ نَانِ رَ. وُلِ نَشَن لُشِ، عَ شَ نَ عِقِلِ سّرّشّ فَن دَاشِ سّرّشّبَدٍ لَنبَنيِ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شَ نَ تُرٍ بِرِن بَ يّشّي مَ، عَلْ شَنُنتٍيَ سّرّشّ رَبَمَ كِ نَشّ، عَ شَ نَ فَن سّرّشّيٍ قَرِ نَشٍيٍ فَنمَ سّرّشّبَدٍ قَرِ. نَ كُي سّرّشّدُبّ شُنسَرٍ سّرّشّ بَمَ نَ مِشِ بّ، عَلَكٌ عَ شَ يُنُبِ شَ شَقَ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شَ مِشِ ندٍ سَ يُنُبِ رَبَ، كْنْ عَ مُ كٍلِ عَ حَنِفٍ مَ، عَ شَ بِرَ يِ سّرِيّ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سّرّشّدُبّ كُنتِفِ سَ عَلَ شَ يَامَرِ ندٍ مَتَندِ، نَ قَ قِندِ يُنُبِ رَ حَمَ بّ، عَ لَنمَ عَ شَ تُورَ بَ سّرّشّ رَ ﭑ تَن عَلَتَلَ بّ، لَنيُرُ مُ نَ نَشَن مَ، عَلَكٌ نَ شَ قِندِ يُنُبِ شَقَرِ سّرّشّ رَ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تُورَ شَنِن ﭑ تَن عَلَ شَ هْرْ مْلِنفِرَ سٌدٍ دّ رَ ﭑ يَ عِ، عَ عَ بّلّشّ سَ عَ شُن تَفِ، عَ قَ عَ كْن نَشَبَ ﭑ تَن عَلَتَلَ يَ 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شّدُبّ كُنتِفِ شَ نَ تُورَ وُلِ شَنِن ﭑ مَ هْرْ مْلِنفِرَ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عَ بّلّشّسٌلٍ رَفٌرٌ نَ وُلِ شْورَ، عَ عَ كَسَن سَنيَ سٌلٌقٍرٍ دُفِ يَ رَ نَشَن فبَكُشِ يِرٍ سّنِيّنشِ مَ ﭑ تَن عَلَتَلَ يَ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شّدُبّ شَ وُلِ ندٍ سَ قٍرِيٍ مَ نَشٍيٍ نَ سُرَيِ سّرّشّبَدٍ تُنشُنيِ نَانِ رَ، نَشَن نَ ﭑ تَن عَلَتَلَ يَ عِ ﭑ مَ هْرْ مْلِنفِرَ كُي. وُلِ نَشَن لُشِ، عَ شَ نَ عِقِلِ سّرّشّ فَن دَاشِ سّرّشّبَدٍ لَنبَنيِ مَ، نَشَن نَ ﭑ تَن عَلَتَلَ شَ هْرْ مْلِنفِرَ سٌدٍ دّ رَ.]]></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2026-06-13T21:23:45Z</dcterms:created>
  <dcterms:modified xsi:type="dcterms:W3CDTF">2026-06-13T21:23:45Z</dcterms:modified>
  <dc:title>Bible.com.au: لٍوِ سّرّشّدُبّ 4:1-35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