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وِ سّرّشّدُبّ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عَ بّلّشّ سَ عَ شُن تَفِ، عَ قَ عَ كْن نَشَبَ ﭑ تَن عَلَ شَ هْرْ مْلِنفِرَ سٌدٍ دّ رَ. هَرُنَ شَ دِ سّرّشّدُبّيٍ شَ نَ شُرُ سٍ وُلِ كَسَن سّرّشّبَدٍ سّيتِي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شَنُنتٍيَ سّرّشّ كُي، عَ لَنمَ عَ تُرٍ، عَ شُلِ، تُرٍ نَشَن نَ قُرِنفّ سّيتِ مَ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ُنفُي قِرِنيِ، عٍ تُرٍ، نُن لَارٍ نَشَن نَ عَ بْحّ مَ، نَ بِرِن شَ فَن تّ عِ ﭑ تَن عَلَتَلَ يَ ع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ّشّدُبّ شَ نَ فَن سّرّشّبَدٍ قَرِ. تّ شَ نَ بِرِن فَن. نَ بَرَ قِندِ سّرّشّ فَن دَاشِ رَ ﭑ تَن عَلَتَلَ بّ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مِشِ وَ مَ سِ بَقٍ سّرّشّ رَ، عَ شَ نَ مَسٍن ﭑ تَن عَلَتَلَ ب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عَ بّلّشّ سَ عَ شُن تَفِ، عَ قَ عَ كْن نَشَبَ ﭑ تَن عَلَ شَ هْرْ مْلِنفِرَ سٌدٍ دّ رَ، هَرُنَ شَ دِ سّرّشّدُبّيٍ شَ نَ شُرُ سٍ وُلِ كَسَن سّرّشّبَدٍ سّيتِي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شَنُنتٍيَ سّرّشّ كُي، عَ لَنمَ عَ تُرٍ نَشَن نَ قُرِنفّ سّيتِ مَ،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ُنفُي قِرِنيِ، عٍ تُرٍ، نُن لَارٍ نَشَن نَ عَ بْحّ مَ، نَ بِرِن شَ فَن تّ عِ ﭑ تَن عَلَتَلَ يَ ع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ّشّدُبّ شَ نَ فَن سّرّشّبَدٍ قَرِ. تّ شَ نَ بِرِن فَن. نَ بَرَ قِندِ سّرّشّ فَن دَاشِ رَ ﭑ تَن عَلَتَلَ بّ نَشَن شِرِ رَقَن ﭑ م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ِشِ يٌ نَشَ سُبٍ تُرٍ دٌن، مِشِ يٌ نَشَ سُبٍ وُلِ مِن. وٌ سَبَتِ دّدّ، نَ بَرَ قِندِ يَامَرِ رَ نَشَن مُ كَنَمَ عَبَدَن.»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نُنتٍيَ سّرّشّ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مِشِ وَ مَ شُرُ سٍ شُنفبٍ بَقٍ شَنُنتٍيَ سّرّشّ رَ ﭑ تَن عَلَتَلَ بّ، شُرُ سٍ شّمّمَ، شَ نَ مُ عَ رَ فِنّمَ، عَ شَ قِندِ شُرُ سٍ رَ لَنيُرُ يٌ مُ نَ نَشَن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عَ بّلّشّ سَ نَ شُرُ سٍ شُن تَفِ ﭑ تَن عَلَ شَ هْرْ مْلِنفِرَ سٌدٍ دّ رَ، عَ عَ كْن نَشَبَ. هَرُنَ شَ دِ سّرّشّدُبّيٍ شَ نَ شُرُ سٍ وُلِ كَسَن سّرّشّبَدٍ سّيتِيٍ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نُنتٍيَ سّرّشّ كُي، عَ لَنمَ تُرٍ نَشَن نَ قُرِنفّ سّيتِ مَ، عَ شَ فَن تّ عِ ﭑ تَن عَلَتَلَ يَ عِ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ُن عَ فُنفُي قِرِنيِ، عٍ تُرٍ، نُن لَارٍ نَشَن نَ عَ بْحّ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رُنَ شَ دِيٍ شَ نَ بِرِن فَن سّرّشّ فَن دَاشِ شُن مَ، نَشَن نَ فَنقٍ سّرّشّبَدٍ قَرِ. عَ شَ قِندِ سٍ شِرِ حْشُنمّ رَ ﭑ تَن عَلَتَلَ بّ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مِشِ وَ مَ شُرُ سٍ لَنمَ بَقٍ شَنُنتٍيَ سّرّشّ رَ ﭑ تَن عَلَتَلَ بّ، شُرُ سٍ شّمّمَ، شَ نَ مُ عَ رَ فِنّمَ، عَ شَ قِندِ شُرُ سٍ رَ لَنيُرُ يٌ مُ نَ نَشَن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مِشِ وَ مَ يّشّي بَقٍ سّرّشّ رَ، عَ شَ نَ مَسٍن ﭑ تَن عَلَتَلَ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2026-06-15T08:45:42Z</dcterms:created>
  <dcterms:modified xsi:type="dcterms:W3CDTF">2026-06-15T08:45:42Z</dcterms:modified>
  <dc:title>Bible.com.au: لٍوِ سّرّشّدُبّ 3:1-17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