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سٍتَرٍ بَرَ نَ لَايِدِ تٌنفٌ، نَشَن مُ نْمَ نَ شُنسَرٍ شَسَبِ قِدٍ، عَ لَن عَ شَ عَ يّتّ مَسٍن سّرّشّدُبّ بّ نَشَن قَمَ شُنسَرٍ شَسَبِ قَلَدٍ عَ بّ عَ نْمَ نَشَ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مِشِ ندٍ لَايِدِ تٌنفٌ شُرُ سٍ ندٍ قِقٍ رَ، نَشَن نْمَ بَدٍ سّرّشّ رَ ﭑ تَن عَلَتَلَ بّ، نَ شُرُ سٍ شَ قِ ﭑ تَن عَلَتَلَ مَ. عَ بَرَ سّنِيّ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رُ سٍ فبّتّ مُ قِمَ عَ مَسَرٍ رَ، عَ قَن بَ، عَ مُ قَن بَ. شَ وٌ نَ رَبَمَ، عٍ قِرِنيِ بَرَ قِندِ سٍ سّنِيّن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سُبٍ رَهَرَ مُشِ نَ عَ رَ، نَشَن مُ بَمَ سّرّشّ رَ ﭑ تَن عَلَتَلَ بّ، عَ شَ شَنِن سّرّشّدُبّ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شّدُبّ شَ شُنسَرٍ ندٍ قَلَ سُبٍ كّحَ مَ. نَ شَ قِندِ عَ سَ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عَ كَنيِ وَ مَ نَ سُبٍ شُن سَرَقٍ، عَ شَ نَ سَرٍ قِ، عَ مَن شَ كْبِرِ ندٍ سَ نَ قَرِ. نَ قِندِ مَ كْبِرِ نَشَن نَ، عَ نَ سٍ سَرٍ نَن عِتَشُنمَ دْشْ سُولِ رَ، عَ قَ دْشْ كٍرٍن بَ عَ رَ، عَ نَ قِ شُنسَ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مِشِ ندٍ عَ شَ بَنشِ قِ ﭑ تَن عَلَتَلَ مَ، سّرّشّدُبّ شَ نَ سَرٍ قَلَ بَنشِ كّحَ مَ. نَ شَ قِندِ عَ سَ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كَنيِ وَ مَ عَ شُن سَرَقٍ، عَ شَ نَ سَرٍ قِ، عَ مَن شَ كْبِرِ ندٍ سَ نَ قَرِ. نَ قِندِ مَ كْبِرِ نَشَن نَ، عَ نَ بَنشِ سَرٍ نَن عِتَشُنمَ دْشْ سُولِ رَ، عَ قَ دْشْ كٍرٍن بَ عَ رَ، عَ نَ قِ شُنسَرٍ رَ. نَ تّمُي بَنشِ شَ فبِلٍن عَ كَن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مِشِ ندٍ عَ شَ شّ قِ ﭑ تَن عَلَتَلَ مَ، عَ سَرٍ قَتَنمَ سَنسِ شْرِ شَسَبِ نَن نَ نَشَن نْمَ فَرَنسَندٍ نَا. فبٍتِ كٌلٍ تٌنفٌ سُولِ شَ قِ قُندٍنيِ مَنِيّ بُسَلِ نَانِ شَسَ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عَ عَ شَ شّ قِ شْرّيَ حّ نَن كُي، عَ سَرٍ مُ مَسَ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نَشٍيٍ عٍ يّتّ قِشِ عَلَ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عَ عَ شَ شّ قِ شْرّيَ حّ دَنفِ شَنبِ نّ، سّرّشّدُبّ شَ حّيٍ كْنتِ نَشٍيٍ لُشِ بٍينُ شْرّيَ حّ فبّتّ شَ قَ. عَ شَ ندٍ بَ شّ سَرٍ رَ نَ سّرِ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شّ كَنيِ وَ مَ عَ شَ شّ شُن سَرَقٍ، عَ شَ نَ سَرٍ قِ، عَ مَن شَ كْبِرِ ندٍ سَ نَ قَرِ. نَ قِندِ مَ كْبِرِ نَشَن نَ، عَ نَ شّ سَرٍ نَن عِتَشُنمَ دْشْ سُولِ رَ، عَ قَ دْشْ كٍرٍن بَ عَ رَ، عَ نَ قِ شُنسَرٍ رَ. نَ تّمُي شّ شَ لُ عَ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عَ مُ شّ شُن سَرَ، عَ قَ عَ مَتِ مِشِ فبّتّ مَ، عَ مُ نْمَ عَ شُن سَرَدٍ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رّيَ حّ نَ عَ لِ، نَ شّ كَنيِ نّينّ شَ كٍلِ نَ بْشِ مَ. بْشِ بَرَ سّنِيّن، عَ بَرَ لُ عَلْ بْشِ نَشَن نَتْنشِ. عَ بَرَ قِندِ عَلَتَلَ فبٍ رَ، سّرّشّدُبّيٍ شَ نَ رَوَ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مِشِ بَرَ شّ سَرَشِ قِ عَلَتَلَ مَ، نَشَن مُ نَ عَ شَبِلّ كّ 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رّشّدُبّ شَ عَ سَرٍ قَلَ عَ سّرِيّ كِ مَ. عَ نَ كٌلٌنمَ حّ شَسَبِ نَن مَ نَشٍيٍ لُشِ بٍينُ شْرّيَ حّ شَ عَ لِ. نَ كَنيِ شَ عَ سَرٍ قِ نَ لْشْي يَتِ، بَرِ مَ عَ سّنِيّن ﭑ تَن عَلَتَلَ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رّيَ حّ نَ عَ لِ، نَ شّ فبِلٍنمَ نَ شّ كَنيِ سِنفٍ نَن مَ، بٌورٍ عَ سَرَ نَشَ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سَرٍيٍ بِرِن مَنِيَمَ يِرٍ سّنِيّنشِ شَ سٍ مَنِيَ كِ نَن مَ. عَ كٌلٍ كٍرٍن لَنشِ فَرَ مُ قُ نَ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يٌ مُ نْمَ عَ شَ شُرُ سٍ دِ سِنفٍ قِدٍ ﭑ تَن عَلَتَلَ مَ، بَرِ مَ عَ حَن قِندِشِ ﭑ تَن عَلَتَلَ فبٍ نَن نَ. شُرُ سٍ شُنفبٍ نُن عَ لَنمَ دِ سِنفٍ بِرِن قِندِشِ ﭑ تَن نَن ف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 نْمَ سُبٍ رَهَرَ مُشِ شَ دِ سِنفٍ شُن سَرَدٍ. نَ مِشِ شَ عَ سَرٍ قِ، عَ مَن شَ كْبِرِ ندٍ سَ نَ قَرِ. نَ قِندِ مَ كْبِرِ نَشَن نَ، عَ نَ سُبٍ سَرٍ نَن عِتَشُنمَ دْشْ سُولِ رَ، عَ قَ دْشْ كٍرٍن بَ عَ رَ، عَ نَ قِ عَ شُنسَرٍ رَ. شَ عَ كَنيِ مُ عَ شُن سَرَ مَ، عَ شَ عَ مَتِ عَ سَ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سٍ ندٍيٍ نَ مِشِ نَشٍيٍ قِمَ ﭑ تَن عَلَتَلَ مَ عَ بْحّ بِرِن نَ عٍ قِندِ ﭑ فبٍ رَ، عَدَ مَ مُ نْمَ نٍيٍ شُن سَرَدٍ سْنْن. نٍيٍ بَرَ سّنِيّن، نٍيٍ بَرَ قِندِ ﭑ تَن عَلَتَلَ فبَنسَن فبٍ رَ. نٍيٍ نْمَ قِندِدٍ مِشِ، شُرُ سٍ، شّ، شَ نَ مُ عَ رَ سٍ فبّتّ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سٍ نَشٍيٍ قِمَ ﭑ تَن عَلَتَلَ مَ نَ مْولِ رَ، عٍ شُن مُ نْمَ سَرَدٍ، قٌ عٍ شَ قَشَ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شِ قَرِلّ بِرِن قِندِ مَ ﭑ تَن عَلَتَلَ نَن فبٍ رَ، سَنسِ شْرِ نَشَن نَمِنِمَ نُن وُرِ بِلِ نَشَن بٌفِمَ. نَ قَرِلّ بِرِن قِمَ ﭑ تَن عَلَتَلَ نَ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مِشِ ندٍ وَ مَ عَ شَ قَرِلّ شُن سَرَقٍ، عَ شَ عَ سَرٍ قِ، عَ مَن شَ كْبِرِ ندٍ سَ نَ قَرِ. نَ قِندِ مَ كْبِرِ نَشَن نَ، عَ نَ سٍ سَرٍ نَن عِتَشُنمَ دْشْ سُولِ رَ، عَ قَ دْشْ كٍرٍن بَ عَ رَ، عَ نَ قِ عَ شُنسَرٍ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رُ سٍ قَرِلّ بِرِن قِندِ مَ ﭑ تَن عَلَتَلَ نَن فبٍ رَ، شُرُ سٍ شُنفبٍ نُن عَ لَنمَ، شُرُ سٍ دّمَدٌنيِ نَشَن بِرِن كْنتِمَ. نَ قَرِلّ بِرِن قِمَ ﭑ تَن عَلَتَلَ نَ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رُ سٍيٍ مُ مَتٌمَ شَ عَ قَن، شَ عَ مُ قَن. شُرُ سٍ مُ نْمَ مَسَرَدٍ شُرُ سٍ فبّتّ رَ، شَ نَ مُ عَ رَ نَ قِرِنيِ بِرِن سّنِيّنمَ نّ، عٍ قِندِ ﭑ تَن عَلَتَلَ فبٍ رَ، عٍ سٍسٍ مُ نْمَ شُن سَرَدٍ سْنْ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تَلَ شَ يَامَرِيٍ نَن نَ كِ، عَ نَشٍيٍ سٌ عَننَبِ مُنسَ يِ رَ تُرُ سِنِنَ فٍيَ قَرِ عِسِرَيِلَكَيٍ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شَ مِشِ ندٍ لَايِدِ تٌنفٌ، عَ شَ مِشِ ندٍ قِ ﭑ تَن عَلَتَلَ مَ، عَ نْمَ عَ شُن سَرَدٍ يِ كْبِرِ شَسَبِ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شّمّ نَ عَ رَ نَشَن شَ سِمَيَ كٍلِمَ حّ مْشْحّن هَن حّ تٌنفٌ سٍننِ، عَ شُن سَرَ مَ فبٍتِ كٌلٍ تٌنفٌ سُولِ نَن نَ نَشَن مَنِيَمَ يِرٍ سّنِيّنشِ مَنِيَسٍ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فِنّ نَ عَ رَ، عَ شُن سَرَ مَ فبٍتِ كٌلٍ تٌنفٌ سَشَن نُن عَ تَفِ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دِ شّمّ نَ عَ رَ نَشَن شَ سِمَيَ كٍلِمَ حّ سُولِ هَن حّ مْشْحّن، عَ شُن سَرَ مَ فبٍتِ كِلٌ مْشْحّن نَن نَ. شَ فِنّ دِ مّدِ نَ عَ رَ، عَ شُن سَرَ مَ فبٍتِ كٌلٍ قُ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دِ شّمّ نَ عَ رَ نَشَن مُ حّ سُولِ سْتْشِ سِندٍن، عَ شُن سَرَ مَ فبٍتِ كٌلٍ سُولِ نَن نَ. شَ دِ فِنّ نَ عَ رَ، عَ شُن سَرَ مَ فبٍتِ كٌلٍ سَشَن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شّمْشِ نَ عَ رَ نَشَن شَ سِمَيَ دَنفِمَ حّ تٌنفٌ سٍننِ رَ، عَ شُن سَرَ مَ فبٍتِ كٌلٍ قُ نُن سُولِ نَن نَ. شَ حّلّشّقٌرِ نَ عَ رَ، عَ شُن سَرَ مَ فبٍتِ كٌلٍ قُ نَن نَ.]]></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لٍوِ سّرّشّدُبّ 27:1-34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