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26: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شَ سْورِ سُولِ قَمَ نّ وٌ يَشُي مِشِ كّمّ كٍرِدٍ. وٌ شَ سْورِ كّمّ قَمَ وٌ يَشُي مِشِ وُلُ قُ كٍرِدٍ. وٌ قَمَ نْدٍ وٌ يَشُييٍ رَ فٍرٍ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ن بِرِن نَ عَ رَ. ﭑ دِ وُيَشِ قِمَ نّ وٌ مَ، ﭑ وٌ رَوُيَ. ﭑ نَن ﭑ مَ سَاتّ رَكَمَلِمَ نّ وٌ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يَلَ مَالٍ دٌنمَ نّ هَن مَالٍ شَبَ تّمُي. وٌ عَ قٌرِ بَمَ نّ عَ سَسٍيٍ كُي عَ شَ فبٌي مَ، عَلَكٌ وٌ شَ نْ مَالٍ نّينّ رَفَتَ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لُمَ نّ وٌ سّيتِ مَ، ﭑ مُ مّيمَ وٌ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حّرّ مَ نّ وٌ يَ مَ. وٌ مَرِفِ عَلَ نَن ﭑ نَ، وٌ قَن بَرَ قِندِ ﭑ مَ حَمَ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نَن ﭑ نَ، وٌ مَرِفِ عَلَ، نَشَن وٌ رَ مِنِ مِسِرَ بْشِ رَ عَلَكٌ وٌ نَشَ لُ عٍ يِ رَ. ﭑ بَرَ كٌنيِيَ كٌتٍ بَ وٌ شُن مَ، عَلَكٌ وٌ شَ حّرّ شُننَكٍلِ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شَ وٌ مُ ﭑ شُي رَ مّ، شَ وٌ مُ ﭑ مَ يَامَرِيٍ بِرِن نَبَ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وٌ مُ ﭑ مَ سّرِيّ سُشُ، شَ وٌ مُ بِرَ ﭑ وَشْنقٍ قْشْ رَ، شَ وٌ ﭑ مَ سَاتّ كَ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يِ نَن نَبَمَ وٌ رَ؛ ﭑ يِهَدِ رَفٌرٌ مَ نّ وٌ مَ، ﭑ وٌ رَقُرَ مَ نّ قُرٍ حَاشِ رَ نَشَن وٌ يَيٍ كَنَمَ، نَشَن وٌ بْحّ تْورْ مَ. وٌ سَنسِ شْرِيٍ سِمَ نّ قُقَقُ، بَرِ مَ وٌ يَشُييٍ نَ بِرِن دٌنمَ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فبِلٍنمَ نّ وٌ قْشْ رَ. وٌ يَشُييٍ نْمَ نّ وٌ رَ، وٌ شْننَنتٍيٍ وٌ يَمَرِ مَ نّ. وٌ لُمَ فَاشُي نَن كُي، وٌ نُ وٌ فِ هَلِ مِشِ مُ نَ وٌ قْشْ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رَكّ نُن دَن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نَ بِرِن كُي، وٌ مُ قَمَ ﭑ شُي رَ مّدٍ. ﭑ وٌ حَشَنكَتَمَ هَن سَنمَيَ سٌلٌقٍرٍ وٌ شَ يُنُبِيٍ شَ قٍ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وٌ شَ يّتّ عِفبٌحَ كَنَمَ نّ. ﭑ كٌورٍ بَلَنمَ نّ وٌ يَ رَ هَن وٌ شَ بْشِ شْرْشْ عَلْ وُرٍ فبٍيلِ.]]></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سّنبّ حْنمَ نّ قُقَقُ. وٌ شَ بْشِ تٌندِ مَ نّ دَشَمُي رَ مِنِدٍ، وٌ شَ سَنسِيٍ مُ بٌفِمَ سْنْ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شَ وٌ لُ ﭑ مَتَندِ رَ، شَ وٌ مُ ﭑ شُي رَ مّ، ﭑ وٌ حَشَنكَتَمَ هَن سَنمَيَ سٌلٌقٍرٍ وٌ شَ يُنُبِيٍ شَ قٍ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بُرُنيِ سُبٍيٍ رَقَمَ نّ وٌ شِلِ مَ. عٍ وٌ شَ دِيٍ قَشَمَ نّ، عٍ وٌ شَ شُرُ سٍيٍ عِبْو، عٍ وٌ سْنتْ هَن مِشِ حْن كِرَيٍ شْن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بِرِن نَبَ شَنبِ وٌ رَ، شَ وٌ مُ تِن ﭑ مَ سّرِيّ رَ، شَ وٌ لُ ﭑ مَتَندِ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قٍ شْرْشْي رَقَمَ نّ وٌ مَ، ﭑ وٌ حَشَنكَتَ هَن سَنمَيَ سٌلٌقٍرٍ وٌ شَ يُنُبِيٍ شَ قٍ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فٍرٍ رَكٍلِمَ نّ وٌ مَ ﭑ مَ سَاتّ كَنَشِ شَ قٍ رَ. وٌ نَ وٌ نْشُن وٌ شَ تَا مَكَنتَشِيٍ كُي، ﭑ وٌ رَقُرَ مَ نّ قُرٍ حَاشِ رَ، وٌ قَ لُ وٌ يَشُييٍ سَفٌ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كَامّ رَدِنمَ وٌ مَ تّمُي نَشّ، فِنّ قُ تَامِ فَنمَ نّ تَامِ فَنسٍ كٍرٍن كُي. عٍ نَ عِتَشُن عَ شُنشُرِ رَ، عٍ عَ شَنِن وٌ شْن مَ وٌ عَ دٌن، كْنْ عَ مُ وٌ وَ سَ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بِرِن نَبَ شَنبِ وٌ رَ، شَ وٌ مُ وٌ تُلِ مَتِ ﭑ نَ، شَ وٌ تٌندِ ﭑ وَشْنقٍ سُشُ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نَشَ كُيٍ يٌ يَءِلَن، وٌ نَشَ عَلَ ندٍ رَقَلَ، وٌ نَشَ فّمّ بَتُ دَاشِ دْشْ، وٌ نَشَ فّمّ مَسٌلِشِ بَتُ، بَرِ مَ عَلَتَلَ نَن ﭑ نَ، وٌ مَرِفِ عَلَ.]]></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قٍ شْرْشْي رَقَمَ نّ وٌ مَ، ﭑ وٌ حَشَنكَتَ هَن سَنمَيَ سٌلٌقٍرٍ وٌ شَ يُنُبِيٍ شَ قٍ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وٌ قَمَ وٌ شَ دِيٍ سُبٍ يَتِ دٌندٍ.]]></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ﭑ وٌ شَ كُيٍ بَتُدٍيٍ كَنَمَ نّ نَشٍيٍ نَ فٍيَيٍ قَرِ. ﭑ وٌ شَ فّمّيٍ رَبِرَ مَ نّ، وٌ نَشٍيٍ بَتُمَ. ﭑ قُرٍيٍ مَلَنمَ نّ وٌ شَ كُيٍيٍ قَرِ. ﭑ وٌ رَبّحِنمَ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ﭑ وٌ شَ تَايٍ قِندِ فبٍنفبٍرٍنيِ رَ، ﭑ وٌ شَ بَتُدٍيٍ كَنَ، ﭑ تٌندِ وٌ شَ سّرّشّيٍ سُشُدٍ سْنْ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ﭑ نَ فّ وٌ شَ بْشِ كَنَدٍ، وٌ يَشُييٍ يَتِ قَمَ كَابَدٍ نَ شَ قٍ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ﭑ وٌ رَيٍنسٍنمَ نّ حَمَنّ فبّتّيٍ مَ، ﭑ وٌ حَشَنكَتَمَ نّ سَنتِدّفّمَ رَ. وٌ شَ بْشِ كَنَمَ نّ، مِشِ يٌ مُ لُمَ وٌ شَ تَايٍ كُ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وَشَتِ بُن مَ وٌ شَ بْشِ مَلَبُمَ نّ. وٌ نَ وٌ يَشُييٍ يِرٍ تّمُي نَشّ، وٌ شَ بْشِ قَنمَ نّ مَلَبُي سَابُي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وٌ شَ بْشِ مَلَبُي سْتْمَ نَ وَشَتِ نَن كُي عَ مُ نَشَن سْتْ وٌ نُ نَ مّننِ تّمُي نَشّ.]]></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شٍيٍ مُ قَشَمَ نَ فٍرٍيٍ كُي، نٍيٍ لُمَ نّ فَاشُي كُي عٍ يَشُييٍ يِرٍ، هَلِ وُرِ بُرّشّ نَن دِن عٍ رَ، قٌ عٍ عٍ فِ. عٍ عٍ فِمَ نّ، عٍ بِرَ هَلِ سَنتِدّفّمَ كَنيِ يٌ مُ نَ عٍ قْشْ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بِرَ مَ نّ عٍ بٌورٍ قَرِ، عَلْ سَنتِدّفّمَ كَنيِ نَن عٍ قْشْ رَ، عَ قَ لِ مِشِ يٌ مُ نَ عٍ قْشْ رَ. وٌ مُ نْمَ تِدٍ وٌ يَشُييٍ 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ﭑ مَ مَلَبُي لْشْييٍ رَبَتُ، وٌ شَ ﭑ مَ يِرٍ سّنِيّنشِ بِنيَ. عَلَتَلَ نَن ﭑ 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وٌ سْنتْمَ نّ سِ فبّتّيٍ تَفِ، وٌ يَشُييٍ نْمَ نّ وٌ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نَشٍيٍ مُ قَشَمَ فٍرٍ كُي وٌ يَ مَ، نٍيٍ قَمَ نّ قَشَدٍ عٍ يَشُييٍ شَ بْشِ مَ عٍ شَ يُنُبِيٍ نُن عٍ بٍنبَيٍ شَ يُنُبِيٍ شَ قٍ 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قَمَ عٍ شَ يُنُبِيٍ نُن عٍ بٍنبَيٍ شَ يُنُبِيٍ مَسٍندٍ ﭑ بّ، عَ نُن عٍ نَشَن نَبَشِ ﭑ نَ مَتَندِ كُي.]]></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ﭑ قَن عٍ تْورْ مَ نّ عٍ يَشُييٍ شَ بْشِ كُي، عَلَكٌ مِشِ نَشٍيٍ عٍ يّتّ قِشِ ﭑ مَ، عٍ شَ مَفٌرٌ. عٍ شَ عٍ شَ يُنُبِيٍ سَرٍ قِ.]]></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نَ تّمُي ﭑ نَن ﭑ حْشْ سَمَ نّ ﭑ مَ سَاتّ شْن مَ نَشَن نَ ﭑ تَن، نُن يَشُبَ، عِسِيَفَ، نُن عِبُرَهِمَ تَفِ. ﭑ مُ نّيمُمَ نَ بْشِ 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بْشِ قَمَ نّ مَلَبُدٍ نَ تّمُي، بَرِ مَ عِسِرَيِلَكَيٍ بَرَ سِفَ ثٌن عٍ شَ يُنُبِ سَرٍ قِدٍ. عٍ بَرَ ﭑ مَ سّرِيّ بّحِن، عٍ بَرَ يٌ ﭑ مَ يَامَرِيٍ مَ.»]]></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كْنْ، ﭑ نَ عٍ كٍرِ سِفَقٍ رَ عٍ يَشُييٍ يِرٍ تّمُي نَشّ، ﭑ مُ عٍ رَبّحِنمَ هَن عٍ شَ سْنتْ. ﭑ مُ ﭑ مَ سَاتّ كَنَمَ عٍ تَن مَ قٍ رَ، بَرِ مَ عَلَتَلَ نَن ﭑ نَ، عٍ مَرِفِ عَلَ.]]></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ﭑ نَن ﭑ حْشْ سَمَ نّ ﭑ مَ سَاتّ سِنفٍ شْن مَ، ﭑ عٍ رَ مِنِ مِسِرَ بْشِ رَ سِيٍ يَ شْرِ تّمُي نَشّ، عَلَكٌ ﭑ شَ قِندِ عٍ مَرِفِ عَلَ رَ. عَلَتَلَ نَن ﭑ نَ.»]]></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عَلَتَلَ شَ سّرِيّ، عَ شَ يَامَرِيٍ، نُن عَ شَ مَسٍنيِيٍ نَن نَ كِ عَلَتَلَ نَشٍيٍ مَسٍنشِ عِسِرَيِلَكَيٍ بّ عَننَبِ مُنسَ سَابُي رَ تُرُ سِنِنَ فٍيَ قَ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وٌ ﭑ مَ سّرِيّ سُشُ، شَ وٌ ﭑ مَ يَامَرِيٍ رَبَتُ،]]></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تُنّ رَفٌرٌ مَ نّ وٌ بّ عَ وَشَتِ، بْشِ دَشَمُي رَ مِنِمَ نّ، سَنسِيٍ بٌفِمَ نّ شّ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نسِ بْنبْ تّمُي بُمَ نّ هَن وّنِ بٌفِ بَ تّمُي. وّنِ بٌفِ بَ تّمُي قَن بُمَ نّ هَن سَنسِ سِ تّمُي. وٌ وَ سَمَ نّ بَلٌي رَ، وٌ سَبَتِ وٌ شَ بْشِ مَ بْحّسَ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هِننّمَ وٌ رَ عَلَكٌ وٌ شَ شِ بْحّسَ كُي، عَلَكٌ بُرُنيِ سُبٍيٍ نُن فٍرٍ سٌي نَشَ وٌ تْورْ وٌ شْن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نْمَ نّ وٌ يَشُييٍ رَ سَنتِدّفّمَ رَ.]]></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2026-08-15T13:58:10Z</dcterms:created>
  <dcterms:modified xsi:type="dcterms:W3CDTF">2026-08-15T13:58:10Z</dcterms:modified>
  <dc:title>Bible.com.au: لٍوِ سّرّشّدُبّ 26:1-46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