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امِ شَ سَ تٍيبِلِ قَرِ مَلَبُي لْشْي بِرِن. سّرِيّ نَ عَ رَ عِسِرَيِلَكَيٍ بّ عَبَ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هَرُنَ نُن عَ شَ دِيٍ شَ نَ تَامِيٍ دٌن يِرٍ سّنِيّنشِ، بَرِ مَ سّرّشّ سّنِيّنشِ نَ عَ رَ، نَشٍيٍ قِشِ عَلَتَلَ مَ عَ فَن دَاشِ رَ. سّرِيّ نَ عَ رَ نَشَن مُ كَنَمَ عَبَدَن.»عَلَ شَ سّرِيّ مَتَندِ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لْشْي ندٍ مِشِ ندٍ نَشَ سٌ عِسِرَيِلَكَيٍ يَ مَ. عَ نفَ قِندِ عِسِرَيِلَكَ نَن نَ، كْنْ عَ بَبَ نَشَ قِندِ مِسِرَكَ رَ. فٍرٍ نَشَ بِرَ عَ عِ نَ مِشِ نُن عِسِرَيِلَكَ ندٍ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نَ عِسِرَيِلَ فِنّ شَ دِ نَشَ عَلَتَلَ شِلِ بّشُ، عَ عَ كٌنبِ. عٍ نَشَ عَ شَنِن عَننَبِ مُنسَ شْن نَ قٍ مَ. نَ مِشِ نفَ شِلِ نّ سٍلٌمِتِ، دِبِرِ شَ دِ فِنّ، دَنَ بْنسْ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سُشُ عَ قَنيِ رَ هَن عَلَتَلَ يَتِ نَشَ عَ شَ قٍ يَ عِبَ عٍ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حَمَ شَ يِ كٌنبِتِ شَنِن حَمَ يٌنكِندٍ قَرِ مَ. نَشٍيٍ نَ كٌنبِ مّشِ، نٍيٍ شَ عٍ بّلّشّيٍ سَ عَ شُنيِ، حَمَ بِرِن قَ عَ مَفْنْ فّمّ رَ هَن عَ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قَلَ عِسِرَيِلَكَيٍ بّ، مِشِ يٌ نَشَن ﭑ تَن عَلَ كٌنبِمَ، نَ يُنُبِ كٌتٍ لُمَ عَ شُ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نَ ﭑ تَن عَلَتَلَ شِلِ بّشُ، حَمَ بِرِن شَ عَ مَفْنْ فّمّ رَ هَن عَ شَ قَشَ. شَ عَ قِندِ شْحّ رَ، شَ عَ قِندِ بٍكَ رَ، عَ شَ قَشَ بَرِ مَ عَ بَرَ ﭑ تَن عَلَتَلَ بّ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نَشَن نَ عَدَ مَدِ قَشَ، عَ قَن شَ قَ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رٍ سّنِيّنشِ لَنثُ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نَشَن نَ مِشِ ندٍ شَ شُرُ سٍ قَشَ، عَ شَ عَ حْشْي سٌ عَ يِ. نِي حْشْي شَ قِ 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نَشَن نَ عَ بٌورٍ مَشْنْ، عَ قَن شَ مَشْ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نّ حْشْي مَشْنّ نَن نَ. يَ حْشْي يَ نَن نَ، حِنيِ حْشْي نَ حِنيِ نَن نَ. عَ شَ مَشْنْ عَلْ عَ عَ رَبَشِ عَ بٌورٍ رَ كِ 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ن نَ مِشِ شَ شُرُ سٍ قَشَ، عَ شَ عَ حْشْي قِ، كْنْ مِشِ نَشَن نَ عَدَ مَدِ قَشَ، نَ كَنيِ قَن شَ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يّ كٍرٍن نَ عَ رَ وٌ بِرِن بّ، شْحّيٍ نُن عِسِرَيِلَكَيٍ. عَلَتَلَ نَن ﭑ نَ، وٌ مَرِفِ عَ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ننَبِ مُنسَ تٌ فّ نَ مَسٍنيِ تِدٍ عِسِرَيِلَكَيٍ بّ، حَمَ نَشَ نَ كٌنبِتِ شَنِن حَمَ يٌنكِندٍ قَرِ مَ، عٍ عَ مَفْنْ فّمّ رَ هَن عَ قَشَ. نَ كُي عٍ نَشَ عَلَتَلَ شَ يَامَرِ سُشُ عَلْ عَننَبِ مُنسَ عَ مَسٍنشِ عٍ بّ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يِلَكَيٍ يَمَرِ، عٍ شَ قَ عٌلِوِ تُرٍ قَنيِ رَ عِ شْن، عَلَكٌ لَنثُييٍ شَ دّشّ تّمُي بِ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رُنَ شَ عَ حّنفِ سَ لَنثُييٍ شْن، نَشٍيٍ نَ هْرْ مْلِنفِرَ كُي، يِرٍ سّنِيّنشِ سّيتِ مَ. سَاتّ كَنكِرَ نَ نَ يِرٍ سّنِيّنشِ قِسَمَنتٍ نَن كُي، دُفِ فبَكُشِ عَ سٌدٍ دّ رَ. عَ شَ عَ نِيَ لَنثُييٍ شَ نُ دّشّ ﭑ تَن عَلَتَلَ يَ عِ تّمُي بِرِن، كٍلِقٍ نُنمَرٍ رَ هَن فّيسّفّ. سّرِيّ نَ عَ رَ وٌ بْنسْي بّ عَبَ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رُنَ شَ عَ حّنفِ سَ لَنثُييٍ شْن نَشٍيٍ دْشْشِ لَنثُي دْشْ سٍ شّيمَ دَاشِيٍ قَرِ ﭑ تَن عَلَتَلَ يَ 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تَامِ قُ نُن قِرِن يَءِلَن سَنسِ شْرِ لُشُتَشِ قَنيِ رَ، تَامِ كٍرٍن، سَنسِ شْرِ دِنشِ كٌنبٌ يَ كٍرٍ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سَ سَقّ قِرِن، سٍننِ نَ سّيتِ كٍرٍن، سٍننِ نَ سّيتِ بٌورٍ، تٍيبِلِ قَرِ ﭑ تَن عَلَتَلَ يَ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سُرَيِ قَنيِ سَ تَامِ سَقّيٍ سّيتِ مَ، نَشَن قَمَ فَندٍ تَامِ حْشْي رَ ﭑ تَن عَلَتَلَ بّ.]]></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2026-06-15T08:07:19Z</dcterms:created>
  <dcterms:modified xsi:type="dcterms:W3CDTF">2026-06-15T08:07:19Z</dcterms:modified>
  <dc:title>Bible.com.au: لٍوِ سّرّشّدُبّ 24:1-23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