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23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لٍوِ سّرّشّدُبّ 21: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سّرّشّدُبّ شَ سّنِيّن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لَتَلَ نَشَ عَ مَسٍن عَننَبِ مُنسَ بّ، «عَ قَلَ هَرُنَ شَ دِ سّرّشّدُبّيٍ بّ، سّرّشّدُبّ نَشَ عَ يّتّ قِندِ سّنِيّنتَرٍ رَ عَ شَ مِشِ ندٍ قُرٍ سَابُي 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قٌ عَ شَ مِشِ كّندّ ندٍ عَلْ عَ نفَ، عَ بَبَ، عَ شَ دِ شّمّ، عَ شَ دِ فِنّ، عَ شُنيَ شّمّمَ، عَ تَارَ شّمّمَ،]]></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نُن عَ مَافِنّ، فِنّدِ مّدِ نَ نَشَن نَ، عَ مُ دْشْشِ شّمّ تَا سِندٍن، عَ نَ عَ شْنيِ. سّرّشّدُبّ نَ دِن عٍ قُرٍ رَ، عَ قِندِ مَ نّ مِشِ سّنِيّنتَرٍ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 مُ لَنمَ سّرّشّدُبّ شَ قِندِ سّنِيّنتَرٍ رَ عَ شَ فِنّ قُرٍ شَ قٍ رَ، شَ نَ مُ عَ رَ عَ شَ فِنّ شَ مِشِيٍ قُرٍ شَ قٍ 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شَ حْنقٍ بَرَ عَ لِ، عَ مُ لَنمَ سّرّشّدُبّ شَ عَ شُنيِ بِ، شَ نَ مُ عَ رَ عَ دّ شَبٍيٍ سّيتِ مَشَبَ، شَ نَ مُ عَ رَ عَ قَتٍ مَشَبَ.]]></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 شَ سّنِيّن عٍ مَرِفِ عَلَ بّ. عٍ نَشَ عٍ مَرِفِ عَلَ شِلِ كَنَ، بَرِ مَ عٍ تَن نَن سّرّشّ فَن دَاشِيٍ بَمَ ﭑ تَن عَلَتَلَ بّ، نَشٍيٍ لُشِ عَلْ ﭑ مَ دٌنسٍ. عٍ لَن عٍ شَ سّنِيّن نَ نَن مَ.]]></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 مُ لَنمَ سّرّشّدُبّ شَ لَنفٌي فِنّ دْشْ، شَ نَ مُ عَ رَ فِنّ قُتِ كَنّ، شَ نَ مُ عَ رَ فِنّ شّمّ مّيشِ نَشَن نَ. سّرّشّدُبّ تَن سّنِيّن عَ مَرِفِ عَلَ بّ.]]></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وٌ شَ عَ كٌلٌن مِشِ سّنِيّنشِ رَ، بَرِ مَ عَ تَن نَن سّرّشّيٍ قِمَ عَلَ مَ نَشٍيٍ لُشِ عَلْ دٌنسٍ. وٌ شَ عَ كٌلٌن عَ سّنِيّن، بَرِ مَ ﭑ تَن عَلَتَلَ سّنِيّن، ﭑ تَن نَشَن وٌ رَ سّنِيّنمَ.]]></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شَ سّرّشّدُبّ شَ دِ فِنّ ندٍ عَ يّتّ رَيَافِمَ قِندِقٍ رَ لَنفٌي رَ، عَ بَرَ عَ بَبَ رَيَافِ. عَ لَنمَ نَ فِنّ شَ فَن تّ 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سّرّشّدُبّ كُنتِفِ نَشَن سُفَندِشِ عَ نفَشَكٍرٍنيِيٍ تَفِ، عٍ تُرٍ سّنِيّنشِ سَ عَ مَ، عٍ دُفِ سّنِيّنشِ رَفٌرٌ عَ مَ، نَ نَشَ عَ شُنسّشّ كَنَ، عَ نَشَ عَ شَ دُفِ عِبْو.]]></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 نَشَ سٌ قُرٍ شُن مَ، عَ نَشَ قِندِ سّنِيّنتَرٍ رَ قُرٍ شَ قٍ رَ، هَلِ عَ بَبَ شَ نَ مُ عَ رَ عَ نفَ.]]></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 نَشَ مِنِ يِرٍ سّنِيّنشِ كُي، عَ نَشَ عَ مَرِفِ عَلَ شَ هْرْ مْلِنفِرَ مَنْشْ، بَرِ مَ ﭑ تَن عَلَ نَن عَ سُفَندِشِ، تُرٍ سّنِيّنشِ سَشِ عَ شُنيِ مَ. عَلَتَلَ نَن ﭑ نَ.]]></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 شَ فِنّدِ مّدِ دْشْ فِنّ 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 نَشَ كَاحّ فِنّ دْشْ، عَ نَشَ فِنّ رَبّحِنشِ دْشْ، عَ نَشَ لَنفٌي دْشْ، عَ نَشَ فِنّ دْشْ فِنّدِ مّدِ مُ نَشَن نَ. عَ شَ فِنّدِ مّدِ تٌنفٌ فِنّ رَ عَ شَ مِشِيٍ يَ مَ،]]></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لَكٌ عَ نَشَ عَ بْنسْي رَيَافِ. عَلَتَلَ نَن ﭑ نَ نَشَن عَ رَ سّنِيّنمَ.»]]></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لَتَلَ نَشَ عَ مَسٍن عَننَبِ مُنسَ بّ،]]></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 قَلَ هَرُنَ بّ، مِشِ مَبّنشِ يٌ نَشَ سّرّشّدُبّ وَلِ رَبَ، عَ سّرّشّ سَ سّرّشّبَدٍ مَ ﭑ تَن عَلَ بّ. نَ مُ لَنمَ عَبَدَن.]]></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مَبّنيِيٍ نَن يَ نَشٍيٍ مُ دَشَ عٍ شَ عٍ مَسٌ سّرّشّبَدٍ رَ؛ نَشَن يَ مُ قَن، نَشَن مُ نْمَ حّرّدٍ عَ قَنيِ رَ، نَشَن سَلٌنسٍ ندٍ كَنَشِ،]]></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نَشَن بّلّشّ، شَ نَ مُ عَ رَ سَنيِ فِرَشِ،]]></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نَشَن كُنتِنشِ، نَشَن شَ كُيّ مُ كَمَلِشِ، نَشَن يَ مُ قَنشِ، قَتٍ كِرِ قُرٍ نَ نَشَن مَ، نُن شّمّ بَنَشِ.]]></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مَبّنيِ يٌ قَتَن سّرّشّدُبّ هَرُنَ شَبِلّ رَ، عَ نَشَ عَ مَسٌ ﭑ تَن عَلَتَلَ شَ سّرّشّبَدٍ رَ سّرّشّ فَن دَاشِ بَقٍ رَ عَ مَرِفِ عَلَ بّ.]]></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عَ نْمَ ﭑ تَن عَلَ شَ دٌنسٍ سّنِيّنشِ مْولِ بِرِن دٌندٍ،]]></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كْنْ عَ مُ لَن عَ شَ عَ مَسٌ يِرٍ سّنِيّنشِ قِسَمَنتٍ شَ دُفِ رَ، شَ نَ مُ عَ رَ سّرّشّبَدٍ رَ. عَ نَشَ ﭑ مَ يِرٍ سّنِيّنشِ شِلِ كَنَ، بَرِ مَ عَلَتَلَ نَن ﭑ نَ، نَشَن عَ رَ سّنِيّنمَ.»]]></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عَننَبِ مُنسَ نَشَ نَ مَسٍنيِ تِ هَرُنَ، عَ شَ دِيٍ، نُن عِسِرَيِلَكَ بِرِن بّ.]]></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0">
  <a:themeElements>
    <a:clrScheme name="Theme2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2026-10-19T10:49:23Z</dcterms:created>
  <dcterms:modified xsi:type="dcterms:W3CDTF">2026-10-19T10:49:23Z</dcterms:modified>
  <dc:title>Bible.com.au: لٍوِ سّرّشّدُبّ 21:1-24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