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2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شَ عَ كٌلٌن مِشِ سّنِيّنشِ رَ، بَرِ مَ عَ تَن نَن سّرّشّيٍ قِمَ عَلَ مَ نَشٍيٍ لُشِ عَلْ دٌنسٍ. وٌ شَ عَ كٌلٌن عَ سّنِيّن، بَرِ مَ ﭑ تَن عَلَتَلَ سّنِيّن، ﭑ تَن نَشَن وٌ رَ سّنِيّن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سّرّشّدُبّ شَ دِ فِنّ ندٍ عَ يّتّ رَيَافِمَ قِندِقٍ رَ لَنفٌي رَ، عَ بَرَ عَ بَبَ رَيَافِ. عَ لَنمَ نَ فِنّ شَ فَن تّ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رّشّدُبّ كُنتِفِ نَشَن سُفَندِشِ عَ نفَشَكٍرٍنيِيٍ تَفِ، عٍ تُرٍ سّنِيّنشِ سَ عَ مَ، عٍ دُفِ سّنِيّنشِ رَفٌرٌ عَ مَ، نَ نَشَ عَ شُنسّشّ كَنَ، عَ نَشَ عَ شَ دُفِ عِبْو.]]></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سٌ قُرٍ شُن مَ، عَ نَشَ قِندِ سّنِيّنتَرٍ رَ قُرٍ شَ قٍ رَ، هَلِ عَ بَبَ شَ نَ مُ عَ رَ عَ ن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مِنِ يِرٍ سّنِيّنشِ كُي، عَ نَشَ عَ مَرِفِ عَلَ شَ هْرْ مْلِنفِرَ مَنْشْ، بَرِ مَ ﭑ تَن عَلَ نَن عَ سُفَندِشِ، تُرٍ سّنِيّنشِ سَشِ عَ شُنيِ مَ. عَلَتَلَ نَن ﭑ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فِنّدِ مّدِ دْشْ فِنّ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كَاحّ فِنّ دْشْ، عَ نَشَ فِنّ رَبّحِنشِ دْشْ، عَ نَشَ لَنفٌي دْشْ، عَ نَشَ فِنّ دْشْ فِنّدِ مّدِ مُ نَشَن نَ. عَ شَ فِنّدِ مّدِ تٌنفٌ فِنّ رَ عَ شَ مِشِيٍ يَ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كٌ عَ نَشَ عَ بْنسْي رَيَافِ. عَلَتَلَ نَن ﭑ نَ نَشَن عَ رَ سّنِيّن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قَلَ هَرُنَ بّ، مِشِ مَبّنشِ يٌ نَشَ سّرّشّدُبّ وَلِ رَبَ، عَ سّرّشّ سَ سّرّشّبَدٍ مَ ﭑ تَن عَلَ بّ. نَ مُ لَنمَ عَبَدَ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شّدُبّ شَ سّنِيّ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بّنيِيٍ نَن يَ نَشٍيٍ مُ دَشَ عٍ شَ عٍ مَسٌ سّرّشّبَدٍ رَ؛ نَشَن يَ مُ قَن، نَشَن مُ نْمَ حّرّدٍ عَ قَنيِ رَ، نَشَن سَلٌنسٍ ندٍ كَ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شَن بّلّشّ، شَ نَ مُ عَ رَ سَنيِ فِرَ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شَن كُنتِنشِ، نَشَن شَ كُيّ مُ كَمَلِشِ، نَشَن يَ مُ قَنشِ، قَتٍ كِرِ قُرٍ نَ نَشَن مَ، نُن شّمّ بَ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بّنيِ يٌ قَتَن سّرّشّدُبّ هَرُنَ شَبِلّ رَ، عَ نَشَ عَ مَسٌ ﭑ تَن عَلَتَلَ شَ سّرّشّبَدٍ رَ سّرّشّ فَن دَاشِ بَقٍ رَ عَ مَرِفِ عَلَ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مَ ﭑ تَن عَلَ شَ دٌنسٍ سّنِيّنشِ مْولِ بِرِن دٌن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عَ مُ لَن عَ شَ عَ مَسٌ يِرٍ سّنِيّنشِ قِسَمَنتٍ شَ دُفِ رَ، شَ نَ مُ عَ رَ سّرّشّبَدٍ رَ. عَ نَشَ ﭑ مَ يِرٍ سّنِيّنشِ شِلِ كَنَ، بَرِ مَ عَلَتَلَ نَن ﭑ نَ، نَشَن عَ رَ سّنِيّن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ننَبِ مُنسَ نَشَ نَ مَسٍنيِ تِ هَرُنَ، عَ شَ دِيٍ، نُن عِسِرَيِلَكَ بِرِن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عَننَبِ مُنسَ بّ، «عَ قَلَ هَرُنَ شَ دِ سّرّشّدُبّيٍ بّ، سّرّشّدُبّ نَشَ عَ يّتّ قِندِ سّنِيّنتَرٍ رَ عَ شَ مِشِ ندٍ قُرٍ سَابُ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قٌ عَ شَ مِشِ كّندّ ندٍ عَلْ عَ نفَ، عَ بَبَ، عَ شَ دِ شّمّ، عَ شَ دِ فِنّ، عَ شُنيَ شّمّمَ، عَ تَارَ شّمّ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ن عَ مَافِنّ، فِنّدِ مّدِ نَ نَشَن نَ، عَ مُ دْشْشِ شّمّ تَا سِندٍن، عَ نَ عَ شْنيِ. سّرّشّدُبّ نَ دِن عٍ قُرٍ رَ، عَ قِندِ مَ نّ مِشِ سّنِيّنتَرٍ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مُ لَنمَ سّرّشّدُبّ شَ قِندِ سّنِيّنتَرٍ رَ عَ شَ فِنّ قُرٍ شَ قٍ رَ، شَ نَ مُ عَ رَ عَ شَ فِنّ شَ مِشِيٍ قُرٍ شَ 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حْنقٍ بَرَ عَ لِ، عَ مُ لَنمَ سّرّشّدُبّ شَ عَ شُنيِ بِ، شَ نَ مُ عَ رَ عَ دّ شَبٍيٍ سّيتِ مَشَبَ، شَ نَ مُ عَ رَ عَ قَتٍ مَشَ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 سّنِيّن عٍ مَرِفِ عَلَ بّ. عٍ نَشَ عٍ مَرِفِ عَلَ شِلِ كَنَ، بَرِ مَ عٍ تَن نَن سّرّشّ فَن دَاشِيٍ بَمَ ﭑ تَن عَلَتَلَ بّ، نَشٍيٍ لُشِ عَلْ ﭑ مَ دٌنسٍ. عٍ لَن عٍ شَ سّنِيّن نَ نَ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مُ لَنمَ سّرّشّدُبّ شَ لَنفٌي فِنّ دْشْ، شَ نَ مُ عَ رَ فِنّ قُتِ كَنّ، شَ نَ مُ عَ رَ فِنّ شّمّ مّيشِ نَشَن نَ. سّرّشّدُبّ تَن سّنِيّن عَ مَرِفِ عَلَ بّ.]]></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2026-08-15T13:57:52Z</dcterms:created>
  <dcterms:modified xsi:type="dcterms:W3CDTF">2026-08-15T13:57:52Z</dcterms:modified>
  <dc:title>Bible.com.au: لٍوِ سّرّشّدُبّ 21:1-24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