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لَنمَ مِشِ شَ قَ نَ سّرّشّ مْولِ رَ ﭑ تَن عَلَتَلَ بّ. شَ نَ بَرَ سٌ سّرّشّدُبّ يِ رَ، عَ نَ شَنِنمَ سّرّشّبَ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ندٍ تٌنفٌ نَشَن قِندِ مَ تْنشُمَ رَ، عَ شَ نَ فَن سّرّشّبَدٍ قَرِ، عَ شَ قِندِ سّرّشّ رَ، نَشَن شِرِ رَقَن ﭑ تَن عَلَتَ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سِ شْرِ دِنشِ نَشَن لُشِ عَ قِندِ مَ هَرُنَ نُن عَ شَ دِيٍ نَن فبٍ رَ. عَ سّنِيّن بَرِ مَ عَ بَشِ سّرّشّ فَنشِ نَن نَ نَشَن بَشِ ﭑ تَن عَلَتَ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 نَشَن بِرِن بَمَ ﭑ تَن عَلَتَلَ بّ، لّبِنِ يٌ نَشَ لُ عَ شُن. عَ مُ لَن وٌ شَ سّرّشّ فَن دَاشِ يٌ بَ ﭑ تَن عَلَتَلَ بّ لّبِنِ نَ نَشَن شُن، شَ نَ مُ عَ رَ كُ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مَ لّبِنِ نُن كُمِ سَدٍ سَنسِ بٌفِ سِنفٍيٍ شُن مَ نَشٍيٍ بَمَ سّرّشّ رَ ﭑ تَن عَلَتَلَ بّ، كْنْ عٍ نَشَ فَن سّرّشّبَدٍ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شْي شَ سَ نَ سّرّشّ مْولِ بِرِن مَ، بَرِ مَ نَ بَرَ قِندِ سَاتّ تْنشُمَ رَ وٌ تَن نُن وٌ مَرِفِ عَلَ تَفِ. قْشْي شَ سَ وٌ شَ سّرّشّ بِرِ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وَ مَ سّرّشّ بَقٍ ﭑ تَن عَلَتَلَ بّ وٌ شَ سَنسِ بٌفِ سِنفٍ رَ، وٌ شَ تْنسْي نّينّ فَ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تُرٍ نُن سُرَيِ سَ عَ شُن، عَ شَ قِندِ سَنسِ بٌفِ سِنفٍ سّرّ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 شَ ندٍ تٌنفٌ نَ سَنسِ شْرِ، تُرٍ، نُن سُرَيِ رَ، نَ شَ قِندِ تْنشُمَ رَ. عَ شَ نَ فَن سّرّشّبَدٍ قَرِ. عَ شَ قِندِ سّرّشّ رَ، نَشَن شِرِ رَقَن ﭑ تَن عَلَتَ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سِ شْرِ سّرّ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مِشِ وَ مَ سّرّشّ بَقٍ ﭑ تَن عَلَتَلَ بّ نَشَن قِندِشِ سَنسِ شْرِ رَ، عَ شَ عَ لُشُتَ عَ قَنيِ رَ. عَ شَ تُرٍ سَ عَ قَرِ، عَ سُرَيِ قَن سَ تُرٍ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نَ سٌ هَرُنَ شَ دِ سّرّشّدُبّيٍ يِ رَ. سّرّشّدُبّ ندٍ شَ سَنسِ شْرِ لُشُتَشِ بّلّشّ يَ كٍرٍن كْ، تُرٍ سَشِ نَشَن قَرِ، عَ نُن سُرَيِ، عَ شَ عَ سَ تّ عِ. نَ شَ فَن ﭑ تَن عَلَتَلَ بّ، عَ شَ قِندِ تْنشُمَ رَ نَ سّرّشّ بِرِن شَ قٍ رَ. سّرّشّ فَن دَاشِ نَ عَ رَ نَشَن شِرِ رَقَن ﭑ تَن عَلَتَ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نسِ شْرِ لُشُتَشِ نَشَن لُشِ نَا قِندِ مَ هَرُنَ نُن عَ شَ دِيٍ نَن فبٍ رَ. عَ سّنِيّن بَرِ مَ عَ بَشِ سّرّشّ فَنشِ نَن نَ نَشَن بَشِ ﭑ تَن عَلَتَلَ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مِشِ وَ مَ سّرّشّ بَقٍ ﭑ تَن عَلَتَلَ بّ نَشَن قِندِشِ تَامِ فَنشِ رَ، عَ شَ نَ يَءِلَن سَنسِ شْرِ لُشُتَشِ رَ لّبِنِ مُ نَ نَشَن شُن. تُرٍ شَ مَسُنبُ نَ قَن نَ. تَامِ لّبِنِتَرٍ شُنشُرِيٍ قَن نْمَ يَءِلَندٍ، تُرٍ مَسٌشِ نَشٍ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مِشِ وَ مَ سّرّشّ بَقٍ نَشَن قِندِشِ تَامِ فِلِنشِ رَ، عَ شَ نَ يَءِلَن سَنسِ شْرِ لُشُتَشِ رَ لّبِنِ مُ نَ نَشَن شُن. تُرٍ شَ مَسُنبُ نَ قَ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فّ فِلِندٍ، عَ شَ عِفِرَ، تُرٍ سَ عَ مَ، عَ شَ قِندِ سّرّ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مِشِ وَ مَ سّرّشّ بَقٍ نَشَن قِندِشِ تَامِ رَ نَشَن فَنشِ تُندٍ كُي، عَ شَ نَ يَءِلَن سَنسِ شْرِ لُشُتَشِ نُن تُرٍ رَ.]]></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2026-08-15T13:56:50Z</dcterms:created>
  <dcterms:modified xsi:type="dcterms:W3CDTF">2026-08-15T13:56:50Z</dcterms:modified>
  <dc:title>Bible.com.au: لٍوِ سّرّشّدُبّ 2:1-16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