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نَ رَبَمَ، عَ نَ سَرٍ سْتْمَ نّ، بَرِ مَ عَ بَرَ ﭑ تَن عَلَتَلَ شَ سٍ سّنِيّنشِ يٍلٍبُ. نَ كَنيِ رَ مِنِمَ نّ عِسِرَيِلَ حَمَ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 شّ شَبَ وٌ شْنيِ، وٌ نَشَ عَ تُشُييٍ شَبَ. بَلٌي نَشَن بِرَ مَ بْشِ مَ، وٌ شَ نَ لُ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وّنِ بٌفِ بَ وٌ شَ سَنسِيٍ كْن نَ، وٌ نَشَ فبِلٍن عَ مَ عَ قِرِن ندٍ. بٌفِ نَشٍيٍ قَن يٌلٌنمَ عٍ يّتّ مَ، وٌ شَ نٍيٍ قَن لُ نَ سٍتَرٍيٍ بّ، عَ نُن مِشِيٍ بّ نَشٍيٍ كٍلِشِ حَمَنّ فبّتّيٍ مَ. عَلَتَلَ نَن ﭑ نَ، وٌ مَرِفِ عَ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مُحّ تِ. وٌ نَشَ وُلٍ قَلَ. وٌ نَشَ وٌ بٌورٍ يَن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شَ وٌ كَلِ ﭑ شِلِ رَ وُلٍ قَرِ، بَرِ مَ نَ كُي وٌ وٌ مَرِفِ عَلَ شِلِ نَن كَنَمَ. عَلَتَلَ نَن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وٌ نفَشَكٍرٍنيِ تْورْ، وٌ نَشَ عَ مُحَ. وٌ نَشَ وٌ شَ وَلِكّ شَ وَلِ سَرٍ لُ هَن تِ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تُلِشْرِ كٌنبِ، وٌ نَشَ دْنشُي رَبِرَ. وٌ شَ فَاشُ ﭑ تَن عَلَ يَ رَ. عَلَتَلَ نَن ﭑ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كِيتِ سَ تِنشِنتَرٍيَ رَ. وٌ نَشَ سٍتَرٍ رَقِسَ عَ بٌورٍ بّ، وٌ نَشَ بَننَ رَقِسَ عَ بٌورٍ بّ. وٌ شَ كِيتِ بِرِن سَ تِنشِ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وٌ بٌورٍ مَقَلَ. وٌ نَشَ وٌ بٌورٍ تْوحّفّ عَلَكٌ عَ شَ قَشَ. عَلَتَلَ نَن ﭑ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وٌ نفَشَكٍرٍنيِ شْن. وٌ شَ وٌ بٌورٍ رَ سِ، عَلَكٌ وٌ نَشَ يُنُبِ سْتْ عَ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شِنيِ نَشَن نَقَن عَ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وٌ فبٍحْشْ. وٌ نَشَ فبّسّنشْننّيَ رَفَتَ وٌ سٌندٌنيِ كُي وٌ نفَشَكٍرٍنيِ بّ. وٌ شَ وٌ بٌورٍ شَنُ عَلْ وٌ وٌ يّتّ شَنُمَ كِ نَشّ. عَلَتَلَ نَن ﭑ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ﭑ مَ يَامَرِيٍ رَبَتُ. وٌ نَشَ شُرُ سٍ مْولِ قِرِن رَتٍ عٍ بٌورٍ مَ. وٌ نَشَ سَنسِ مْولِ قِرِن سِ شّ كٍرٍن مَ. وٌ نَشَ دُفِ رَفٌرٌ وٌ مَ نَشَن دّفّشِ فّسّ مْولِ قِ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شّمّ ندٍ نُن كٌنيِ فِنّ ندٍ كَقُ شّمّ فبّتّ نَشَن شَ كٌتٍ دْشْشِ، نَشَن شُن مُ سَرَشِ سِندٍن، نَشَن مُ شْرّيَشِ، عٍ شَ حَشَنكَتَ. كْنْ وٌ نَشَ عٍ قَشَ، بَرِ مَ كٌنيِ فِنّ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شّمّ شَ يّشّي كٌنتٌنيِ بَ يّتّ رَفبِلٍن سّرّشّ رَ ﭑ تَن عَلَتَلَ بّ هْرْ مْلِنفِرَ سٌدٍ دّ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دُبّ شَ نَ يّشّي كٌنتٌنيِ قِندِ شُنسَرٍ رَ عَ بّ ﭑ تَن عَلَتَلَ يَ عِ، عَ شَ قِندِ يّتّ رَفبِلٍن سّرّشّ رَ عَلَكٌ عَ شَ يُنُبِ شَ شَقَ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نَ سٌ بْشِ كُي ﭑ نَشَن قِمَ وٌ مَ، وٌ نَشَ وٌ شَ سَنسِ سِشِيٍ بٌفِيٍ دٌن سِندٍن هَن حّ سَشَن. عٍ مُ سّنِيّن، عٍ لُشِ عَلْ سُننّتَرٍ. وٌ نَشَ عٍ دٌ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يٍ قَن بٌفِمَ حّ نَانِ ندٍ مَ، نَ بِرِن قِمَ ﭑ تَن عَلَتَلَ نَن مَ، عَ شَ قِندِ ﭑ مَ مَتْ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يٍ بٌفِمَ حّ سُولِ ندٍ مَ، نَ تَن بِرِن قِندِ مَ وٌ بَلٌي نَن نَ. عَلَتَلَ نَن ﭑ نَ، وٌ مَرِفِ عَ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شَ سُبٍ يٌ دٌن وٌ مُ نَشَن كْن نَشَبَشِ، عَ وُلِ شَ مِنِ. وٌ نَشَ سٍمَتٌي وَلِ رَبَ، وٌ نَشَ دُورٍيَ رَ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نَشَ وٌ شُنسّشّ مَشَبَ وٌ شُنيِ سّيتِيٍ مَ عَ رَدِفِلِنشِ رَ، وٌ نَشَ وٌ دّ شَبٍ سّيتِيٍ مَشَ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وٌ قَتٍ مَشَبَ حْنيِ تٌ سٌشِ وٌ مَ. وٌ نَشَ ثِرِنتِ تِ وٌ قَتٍ مَ. عَلَتَلَ نَن ﭑ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نَشَ وٌ شَ دِ فِنّ مَتِ لَنفٌي رَ، عَلَكٌ وٌ شَ بْشِ نَشَ بِرَ لَنفٌيحَ قْشْ رَ، عَ شَ رَقٍ قٍ حَاشِ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ﭑ مَ مَلَبُي لْشْييٍ بِنيَ، عَ نُن ﭑ مَ يِرٍ سّنِيّنشِ. عَلَتَلَ نَن ﭑ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نَشَ مِشِ قٍن نَشَن مِشِ قَشَشِيٍ رَوْيّنمَ. وٌ نَشَ بِرَ سٍمَتٌييٍ قْشْ رَ، شَ نَ مُ عَ رَ وٌ قِندِ مَ سّنِيّنتَرٍيٍ نَن نَ. عَلَتَلَ نَن ﭑ نَ، وٌ مَرِفِ عَ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مِشِ مْشِيٍ بِنيَ، نَشٍيٍ شُنسّشّ بَرَ قِيشّ. وٌ شَ فَاشُ وٌ مَرِفِ عَلَ يَ رَ. عَلَتَلَ نَن ﭑ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نَشَ مِشِ رَوَلِ عَ حَاشِ رَ، نَشٍيٍ كٍلِشِ حَمَنّ فبّتّ عٍ شَ سَبَتِ وٌ شَ بْشِ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شَ نَ شْحّ مْولِ رَ سّنّ عَلْ وٌ نفَشَكٍرٍنيِ. وٌ شَ عَ شَنُ عَلْ وٌ وٌ يّتّ شَنُمَ كِ نَشّ. وٌ قَن نُ نَ شْحّيَ نَن كُي مِسِرَ بْشِ مَ. عَلَتَلَ نَن ﭑ نَ، وٌ مَرِفِ عَ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نَشَ تِنشِنتَرٍيَ يٌ رَبَ، كِيتِ سَدٍ، سٍ كُيّيَ مَنِيَدٍ، سٍ بِنيّ مَنِيَدٍ، سٍ رَقٍ دَاشِ مَنِيَ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شَ سِكٍيلِ شَ كَمَلِ. وٌ سٍ مَنِيَسٍ كَمَلِشِيٍ رَوَلِ. عَلَتَلَ نَن ﭑ نَ، وٌ مَرِفِ عَلَ، نَشَن وٌ رَ مِنِشِ مِسِرَ 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شَ ﭑ مَ سّرِيّ نُن ﭑ مَ يَامَرِ بِرِن نَبَتُ. عَلَتَلَ نَن ﭑ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وٌ شَ سّنِيّن، بَرِ مَ ﭑ تَن سّنِيّن، وٌ مَرِفِ عَلَتَلَ.]]></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ن شَ عٍ نفَ نُن عٍ بَبَ بِنيَ. بِرِن شَ مَلَبُي لْشْي سّرِيّ رَبَتُ. عَلَتَلَ نَن ﭑ نَ، وٌ مَرِفِ عَ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كُيٍيٍ بَتُ، وٌ نَشَ وُرٍ رَشُنُ كُيٍ يَءِلَنقٍ رَ. عَلَتَلَ نَن ﭑ نَ، وٌ مَرِفِ عَ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شَنُنتٍيَ سّرّشّ بَ ﭑ تَن عَلَتَلَ بّ عَ رَبَ كِ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 سُبٍ شَ دٌن عَ قَشَ لْشْي، شَ نَ مُ عَ رَ نَ كُيٍ عِبَ. سُبٍ نَ شِ سَشَن تِ، نَ شَ سَ تّ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ن لُمَ هَن شِ سَشَن، عَ رَهَرَ مُشِ، عَ مُ لَن نَ مْولِ شَ دٌن.]]></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2026-08-15T13:57:51Z</dcterms:created>
  <dcterms:modified xsi:type="dcterms:W3CDTF">2026-08-15T13:57:51Z</dcterms:modified>
  <dc:title>Bible.com.au: لٍوِ سّرّشّدُبّ 19:1-37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