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نَشَ كَقُ وٌ نُن وٌ نَندٍن، نَشَن قِندِشِ وٌ بَبَ شَ فِنّ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نَشَ كَقُ وٌ نُن وٌ مَافِنّ، نَشَن قِندِشِ وٌ بَبَ شَ نَ مُ عَ رَ وٌ نفَ شَ دِ رَ، نَشَن بَرِشِ وٌ شْنيِ شَ نَ مُ عَ رَ يِرٍ فبّ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نَشَ كَقُ وٌ نُن وٌ شَ دِ شّمّ شَ دِ فِنّ، وٌ نَشَ كَقُ وٌ نُن وٌ شَ دِ فِنّ شَ دِ فِنّ. عٍ قَتَنشِ وٌ يّتّ قَتٍ نَ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نَشَ كَقُ وٌ نُن وٌ بَبَ شَ فِنّ فبّتّ شَ دِ فِنّ، وٌ بَبَ نَشَن بَرِشِ. وٌ مَافِنّ نَ عَ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شَ كَقُ وٌ نُن وٌ بَبَ مَافِنّ رَ. وٌ بَبَ بَرِبٌورٍ نَ عَ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نَشَ كَقُ وٌ نُن وٌ نفَ شُنيَ، شَ نَ مُ عَ رَ عَ تَارَ. وٌ نفَ بَرِبٌورٍ نَ عَ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نَشَ كَقُ وٌ نُن وٌ بَبَ شُنيَ شَ فِنّ، شَ نَ مُ عَ رَ عَ تَارَ شَ فِنّ. وٌ بَبَ شُنيَ شَ نَ مُ عَ رَ عَ تَارَ نَن فبٍ قِندِشِ نَ فِنّيٍ رَ. وٌ نفَ نُن وٌ مَمَ نَن لَنشِ عٍ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نَشَ كَقُ وٌ نُن وٌ شَ دِ شَ فِنّ، وٌ شَ دِ نَن شَ فِنّ عَ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نَشَ كَقُ وٌ نُن وٌ شُنيَ، شَ نَ مُ عَ رَ وٌ تَارَ شَ فِ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وٌ نُن فِنّ ندٍ بَرَ كَقُ، وٌ نُن عَ شَ دِ فِنّ تَن نَشَ كَقُ دٍ. وٌ نُن عَ شَ دِ شّمّ شَ دِ فِنّ نَشَ كَقُ دٍ، وٌ نُن عَ شَ دِ فِنّ شَ دِ فِنّ نَشَ كَقُ دٍ. بَرِبٌورٍ مَيٍ نَ عٍ رَ، نَ قٍ مْولِ مُ قَ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قُي سّ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نُن وٌ شَ فِنّ شُنيَ نَشَ كَقُ دٍ، شَ نَ مُ عَ رَ عَ تَارَ، وٌ شَ فِنّ شَ سِمَيَ كُي. نَ قٍ قَمَ نّ تْونّ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نُن فِنّ نَشَ كَقُ عَ شَ كِكٍ وَلِ كُي دٍ، بَرِ مَ عَ مُ سّنِيّنشِ نَ تّمُ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دٍ قٍ نَشَ لُ وٌ نُن وٌ مَلَنبٌورٍ شَ فِنّ تَفِ دٍ، نَ قِندِ مَ سّنِيّنتَرٍحَ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نَشَ وٌ شَ دِ يٌ بَ سّرّشّ رَ مْلْكْ كُيٍ بّ. وٌ نَشَ وٌ مَرِفِ عَلَ شِلِ بّشُ. عَلَتَلَ نَن ﭑ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مّ نَشَ كَقُ نُن شّمّ رَ. قٍ حَاشِ نَ عَ رَ. شّمّ لَنمَ عٍ نُن فِنّ نَن شَ كَقُ.»]]></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مّ نَشَ كَقُ نُن سُبٍ رَ. فِنّ قَن نَشَ كَقُ نُن سُبٍ رَ. نَ قٍ مْولِ مُ قَن قٍوٌ.»]]></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نَشَ وٌ مَنْشْ يِ قٍ مْولِيٍ رَ، عَلْ نَ سِيٍ عَ رَبَشِ كِ نَشّ ﭑ نَشٍيٍ كٍرِ وٌ 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شَ قٍ حَاشِيٍ بَرَ بْشِ يَتِ مَنْشْ. ﭑ عٍ رَتْنشِ نَ نَن مَ، عٍ مُ لُمَ يِ بْشِ مَ سْنْ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تَن عِسِرَيِلَكَيٍ نُن شْحّ نَشٍيٍ نَ وٌ تَفِ، وٌ شَ ﭑ مَ سّرِيّ نُن ﭑ مَ يَامَرِيٍ رَبَتُ. وٌ نَشَ يِ قٍ شْنشِيٍ رَبَ 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بٍكَيٍ نُ بَرَ نَ مْولِ رَبَ بٍينُ وٌ شَ قَ. يِ بْشِ قِندِ يِرٍ سّنِيّنتَرٍ رَ نَ نَن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 وٌ قَن بِرَ نَ مْولِ قْشْ رَ، وٌ قَن كٍرِ مَ نّ يِ بْشِ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 يٌ نَشَن نَ مْولِ رَبَمَ، عَ كٍلِمَ نّ عَ شَ حَمَ يَ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شَ ﭑ مَ يَامَرِيٍ رَبَتُ، وٌ نَشَ نَ قٍ شْنشِيٍ رَبَ عَلْ مِشِ نَشٍيٍ نُ نَ بٍ بٍينُ وٌ شَ قَ. وٌ نَشَ قِندِ مِشِ سّنِيّنتَرٍيٍ رَ. عَلَتَلَ نَن ﭑ نَ، وٌ مَرِفِ عَلَ.»]]></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سِرَيِلَكَيٍ بّ عَلَتَلَ نَن ﭑ نَ، وٌ مَرِفِ عَ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شَ مِسِرَكَيٍ شَ نَامُنيِيٍ رَبَ، وٌ نُ نَ دّننَشّ. وٌ مَن نَشَ كَنَانكَيٍ قَن مَ نَامُنيِيٍ رَبَ، ﭑ وٌ شَنِنمَ دّننَشّ. وٌ نَشَ بِرَ عٍ شَ سّرِيّ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شَ ﭑ تَن نَن مَ سّرِيّ نُن ﭑ مَ يَامَرِيٍ رَبَتُ، بَرِ مَ عَلَتَلَ نَن ﭑ نَ، وٌ مَرِفِ عَ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بِرَ ﭑ مَ سّرِيّ نُن ﭑ مَ يَامَرِيٍ نَن قْشْ رَ. مِشِ نَشَن نٍيٍ رَبَتُمَ، عَ سِمَيَ سْتْمَ نٍيٍ نَن سَابُي رَ. عَلَتَلَ نَن ﭑ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نَشَ كَقُ وٌ نُن وٌ بَرِ مَ. عَلَتَلَ نَن ﭑ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شَ كَقُ وٌ نُن وٌ نفَ، نَشَن قِندِشِ وٌ بَبَ شَ فِنّ رَ. وٌ نفَ نَن وٌ نفَ رَ، وٌ نَشَ كَقُ عَ رَ.»]]></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2026-06-13T21:24:30Z</dcterms:created>
  <dcterms:modified xsi:type="dcterms:W3CDTF">2026-06-13T21:24:30Z</dcterms:modified>
  <dc:title>Bible.com.au: لٍوِ سّرّشّدُبّ 18:1-30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