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شَ ﭑ تَن عَلَ مَشَندِ عَ شَ تْنشُمَ مَسٍن ﭑ بّ نَ سِكْتّ قِرِنيِ شَ قٍ رَ. كٍرٍن شَ قِندِ ﭑ تَن عَلَتَلَ فبٍ رَ، بٌورٍ شَ لُ سٍنتَنّ بّ وُلَ 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كْتّ نَشَن سُفَندِشِ ﭑ تَن عَلَتَلَ فبٍ رَ، هَرُنَ شَ عَ بَ يُنُبِ شَقَرِ سّرّشّ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كْتّ نَشَن سُفَندِشِ عَ شَ قِندِ سٍنتَنّ فبٍ رَ، نَ مُ قَشَمَ. هَرُنَ شَ عَ تِ ﭑ تَن عَلَتَلَ يَ عِ، عَ شَ قِندِ شُنسَرٍ رَ، عَ شَ عَ بّحِن سِفَقٍ رَ وُلَ عِ سٍنتَنّ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هَرُنَ شَ تُورَ بَ عَ يّتّ شَ يُنُبِ شَقَرِ سّرّشّ رَ، عَ شَ قِندِ عَ تَن نُن عَ شَ دٍنبَيَ شُنسَرٍ رَ. عَ شَ نَ تُورَ كْن نَشَبَ يُنُبِ شَقَرِ سّرّشّ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سُرَيِ فَنسٍ رَقٍ تّ وٌلٍ رَ نَشَن تٌنفٌشِ سّرّشّبَدٍ قَرِ ﭑ تَن عَلَتَلَ يَ عِ. عَ شَ سُرَيِ قُحِ بّلّشّ يَ قِرِن قَن تٌنفٌ. عَ شَ نَ بِرِن شَنِن دُفِ فبَكُشِ شَنبِ رَ يِرٍ سّنِيّنشِ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شَ نَ سُرَيِ فَن ﭑ تَن عَلَتَلَ يَ عِ، عَلَكٌ تُورِ نَشَن تٍمَ نَ شَ سَاتّ كَنكِرَ نْشُن عَ مَ عَلَكٌ عَ نَشَ قَ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 تُورَ وُلِ ندٍ تٌنفٌ عَ بّلّشّسٌلٍ رَ، عَ شَ عَ كَسَن سَاتّ كَنكِرَ مَكٌتٌ سٍ مَ شُنسَرَدٍ سٌفٍتٍدٍ بِرِ سَنمَيَ سٌلٌقٍرٍ، عَ مَن شَ عَ كَسَن نَ مَكٌتٌ سٍ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سِكْتّ كْن نَشَبَ حَمَ شَ يُنُبِ شَقَرِ سّرّشّ رَ، عَ قَ عَ وُلِ شَنِن دُفِ فبَكُشِ شَنبِ رَ. عَ شَ نَ وُلِ كَسَن سَاتّ كَنكِرَ مَكٌتٌ سٍ مَ نُن سَاتّ كَنكِرَ مَكٌتٌ سٍ يَ رَ، عَلْ عَ رَبَشِ تُورَ وُلِ رَ كِ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 عَ شُنسَرٍ سْتْمَ يِرٍ سّنِيّنشِ بّ عِسِرَيِلَكَيٍ شَ سّنِيّنتَرٍحَ، عٍ شَ قٍ كٌبِيٍ، نُن عٍ شَ يُنُبِيٍ شَ قٍ رَ. عَ شَ عَ رَبَ نَ كِ هْرْ مْلِنفِرَ قَن بّ، نَشَن تِشِ عِسِرَيِلَكَ سّنِيّنتَرٍيٍ تَ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شِ يٌ نَشَ لُ هْرْ مْلِنفِرَ كُي هَن هَرُنَ مِنِمَ يِرٍ سّنِيّنشِ قِسَمَنتٍ كُي تّمُي نَشّ. عَ شَ عَ تَن نُن عَ شَ دٍنبَيَ شُن سَرَ، عَ نُن عِسِرَيِلَ حَمَ بِرِ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نسَرٍ لْ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سِفَ سّرّشّبَدٍ يِرٍ نَشَن نَ ﭑ تَن عَلَتَلَ يَ عِ، عَ قَ شُنسَرٍ بَ نَ سّرّشّبَدٍ بّ. عَ شَ تُورَ نُن سِكْتّ وُلِ سَ قٍرِيٍ مَ نَشٍيٍ نُ نَ سّرّشّبَدٍ تُنشُنيِ نَانِ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وُلِ كَسَن عَ بّلّشّسٌلٍ رَ سَنيَ سٌلٌقٍرٍ سّرّشّبَدٍ مَ، عَلَكٌ عَ شَ سّنِيّن عِسِرَيِلَكَيٍ شَ سّنِيّنتَرٍحَ شَ قٍ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رُنَ نَ فّ شُنسَرٍ بَدٍ يِرٍ سّنِيّنشِ، هْرْ مْلِنفِرَ، نُن سّرّشّبَدٍ بّ، عَ شَ سِكْتّ بٌورٍ مَسٌ نَشَن مُ نُ قَ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عَ بّلّشّ قِرِنيِيٍ سَ نَ سِكْتّ شُن تَفِ، عَ قَ عِسِرَيِلَكَيٍ شَ سّنِيّنتَرٍحَ، عٍ شَ قٍ كٌبِيٍ، نُن عٍ شَ يُنُبِ بِرِن مَسٍن ﭑ تَن عَلَ بّ. عَ نَ فّ نَ كٌتٍ بِرِن سَدٍ سِكْتّ شُن، عَ شَ نَ سِكْتّ بّحِن وُلَ عِ مِشِ ندٍ سَابُي رَ نَشَن بَرَ تِن نَ وَلِ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سِكْتّ يُنُبِ بِرِن شَنِنمَ عَ شُن مَ وُلَ عِ، عَ بّحِن دّن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دَنفِ شَنبِ، هَرُنَ شَ سٌ هْرْ مْلِنفِرَ كُي، عَ شَ عَ شَ دُفِ فّسّ قُتٍ دَاشِيٍ بَ، عَ نَشٍيٍ رَفٌرٌشِ عَ مَ بٍينُ عَ شَ سٌ يِرٍ سّنِيّنشِ كُي. عَ شَ نٍيٍ لُ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شَ عَ مَشَ يٍ رَ يِرٍ سّنِيّنشِ كُي، عَ دُفِ فبّتّيٍ رَفٌرٌ عَ مَ. عَ نَ فّ، عَ شَ مِنِ، عَ سّرّشّ فَن دَاشِ قِرِن بَ، كٍرٍن عَ يّتّ بّ، بٌورٍ حَمَ بّ. عَ شُنسَرٍ سْتْمَ عَ يّتّ بّ نُن حَمَ بّ نَ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مَن شَ يُنُبِ شَقَرِ سّرّشّ تُرٍ فَن سّرّشّبَدٍ قَ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شَن سِكْتّ بّحِن وُلَ عِ سٍنتَنّ بّ، نَ لَن عَ شَ عَ شَ دُفِيٍ شَ، عَ عَ قَتٍ مَشَ، عَ قَ فبِلٍن حَمَ يٌنكِن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تُورَ نُن سِكْتّ نَشٍيٍ بَشِ يُنُبِ شَقَرِ سّرّشّ رَ، نَشٍيٍ وُلِ قِندِ شُنسَرٍ رَ يِرٍ سّنِيّنشِ، نٍيٍ لَن عٍ شَ شَنِن حَمَ يٌنكِندٍ قَرِ مَ، عٍ كِرِ، عٍ سُبٍ، نُن عٍ حَحّ بِرِن شَ فَن تّ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هَرُنَ شَ دِ قِرِنيِ تٌ قَشَ عٍ يّتّ مَسٍنقٍ رَ عَلَتَلَ بّ، عَلَتَلَ نَشَ عَ مَسٍن عَننَبِ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شَن نَ وَلِ رَبَمَ، عَ شَ عَ شَ دُفِيٍ شَ، عَ شَ عَ قَتٍ مَشَ يٍ رَ، عَ قَ فبِلٍن حَمَ يٌنكِن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رِيّ نَن نَ كِ وٌ بّ نَشَن مُ كَنَمَ عَبَدَن. كِكٍ سٌلٌقٍرٍ ندٍ، شِ قُ لْشْي، وٌ شَ سُنيِ سُشُ، وٌ نَشَ وَلِ يٌ رَبَ، وٌ تَن، نُن مِشِ نَشٍيٍ سَبَتِشِ نَا كْنْ عٍ مُ قِندِ عِسِرَيِلَكَ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قِندِ مَ شُنسَرٍ لْشْي رَ وٌ بّ، عَلَكٌ وٌ شَ سّنِيّن، وٌ شَ يُنُبِ بِرِن شَ شَقَرِ ﭑ تَن عَلَتَلَ يَ عِ.]]></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قِندِ مَ مَلَبُي نُن سَلِ لْشْي رَ وٌ بّ. وٌ شَ سُنيِ سُشُ نَ لْشْي. يِ سّرِيّ مُ كَنَمَ عَبَدَ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 نَشَن سُفَندِشِ، عَ نَشَن تِشِ سّرّشّدُبّ كُنتِفِ رَ، نَ نَن وٌ شُن سَرَ مَ. عَ لُمَ عَ بَبَ شَ وَلِ رَبَ رَ. عَ لُمَ سّرّشّدُبّ دُفِ سّنِيّنشِيٍ رَفٌرٌ رَ عَ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لُمَ يِرٍ سّنِيّنشِ، هْرْ مْلِنفِرَ، سّرّشّبَدٍ، سّرّشّدُبّيٍ نُن عِسِرَيِلَ حَمَ بِرِن شُن سَرَ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يِ سّرِيّ مُ كَنَمَ عَبَدَن، عَلَكٌ حّ بِرِن شُنسَرٍ شَ بَ عِسِرَيِلَكَيٍ بّ عٍ شَ يُنُبِ بِرِن مَ قٍ رَ.»عٍ عَلَتَلَ شَ يَامَرِ بِرِن سُشُ عَلْ عَ مَسٍنشِ عَننَبِ مُنسَ بّ كِ نَ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 تَارَ هَرُنَ بّ، عَ نَ سٌ هْرْ مْلِنفِرَ كُي، عَ نَشَ لُ دَنفِ رَ دُفِ فبَكُشِ رَ شَ عَ دَنفِ تّمُي مُ عَ لِشِ، عَلَكٌ عَ نَشَ قَشَ. يِرٍ سّنِيّنشِ نَ عَ رَ سَاتّ كَنكِرَ نَ دّننَشّ. شُنسَرَدٍ نَ نَ سَاتّ كَنكِرَ نَن قَرِ، ﭑ مِنِمَ نُشُي كُي دّننَ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هَرُنَ شَ سٌ هْرْ مْلِنفِرَ كُي تُورَ رَ، نَشَن بَمَ يُنُبِ شَقَرِ سّرّشّ رَ، عَ نُن يّشّي كٌنتٌنيِ سّرّشّ فَن دَا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 فُبَ سّنِيّنشِ فّسّ قُتٍ دَاشِ رَفٌرٌ عَ مَ، عَ شَ وَنتَنيِ فّسّ قُتٍ دَاشِ سٌ. عَ شَ عَ تَفِ عِشِرِ بّلّتِ فّسّ قُتٍ دَاشِ رَ، عَ شَ شُنمَسٍ دْشْ عَ شُنيِ مَ. عَ نَ فّ عَ مَشَدٍ، عَ شَ نَ دُفِ سّنِيّنشِ بِرِن نَفٌرٌ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رَيِلَ حَمَ شَ سِكْتّ قِرِن سٌ عَ يِ رَ يُنُبِ شَقَرِ سّرّشّ رَ، عَ نُن يّشّي كٌنتٌنيِ كٍرٍن سّرّشّ فَن دَا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هَرُنَ شَ تُورَ بَ عَ يّتّ شَ يُنُبِ شَقَرِ سّرّشّ رَ عَلَكٌ عَ تَن نُن عَ شَ دٍنبَيَ شُن شَ سَ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نَ سِكْتّ قِرِنيِ تِ ﭑ تَن عَلَتَلَ يَ عِ، هْرْ مْلِنفِرَ سٌدٍ دّ رَ.]]></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2026-06-15T08:47:38Z</dcterms:created>
  <dcterms:modified xsi:type="dcterms:W3CDTF">2026-06-15T08:47:38Z</dcterms:modified>
  <dc:title>Bible.com.au: لٍوِ سّرّشّدُبّ 16:1-34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