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6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وِ سّرّشّدُبّ 1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 قُرٍ مَ دّ يٍ بْشُن مِشِ سّنِيّنشِ ندٍ مَ، نَ كَنيِ شَ عَ شَ دُفِيٍ شَ، عَ شَ عَ يّتّ مَشَ. عَ قِندِ مَ مِشِ سّنِيّنتَرٍ نَن نَ هَن نُنمَرٍ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دْشْسٍ نَشَن سَمَ سٌي مَ، شَ نَ مُ عَ رَ حْشْمّ مَ، شَ قُرٍ مَ دْشْ نَ قَرِ، نَ دْشْسٍ قِندِ مَ سٍ سّنِيّنتَرٍ نَن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شَن نَ دِن سٍسٍ رَ قُرٍ مَ بَرَ دْشْ نَشَن قَرِ، نَ كَنيِ بَرَ قِندِ مِشِ سّنِيّنتَرٍ رَ هَن نُنمَرٍ رَ. نَ كَنيِ شَ عَ شَ دُفِيٍ شَ، عَ شَ عَ يّتّ مَ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قُرٍ مَ بّلّشّ سّنِيّنتَرٍ كَنيِ دِنمَ مِشِ نَشَن نَ، نَ شَ عَ شَ دُفِيٍ شَ، عَ شَ عَ يّتّ مَشَ يٍ رَ. عَ قِندِ مَ مِشِ سّنِيّنتَرٍ نَن نَ هَن نُنمَرٍ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قُرٍ مَ دِنمَ قّحّ نَشَن نَ، نَ شَ كَنَ. شَ يِرَبَسٍ وُرِ دَاشِ نَ عَ رَ، عَ لَن عَ شَ مَشَ 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رْ سِلَ كَنيِ نَ يَلَن، عَ مَمّ تِمَ نّ لْشُن كٍرٍن بٍينُ عَ شَ قِندِ مِشِ سّنِيّنشِ رَ. عَ شَ عَ شَ دُفِيٍ شَ، عَ شَ عَ مَشَ دُلٌنيِ يٍ رَ. عَ سّنِيّنمَ نَ كِ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 سٌلٌمَسَشَن ندٍ لْشْي، عَ شَ فَنبّ قِرِن تٌنفٌ، شَ نَ مُ عَ رَ كٌلٌكٌندٍ يْرّ قِرِن، عَ سَ عٍ سٌ سّرّشّدُبّ يِ رَ ﭑ تَن عَلَتَلَ يَ عِ هْرْ مْلِنفِرَ سٌدٍ دّ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سّرّشّدُبّ شَ شْنِ كٍرٍن بَ يُنُبِ شَقَرِ سّرّشّ رَ، بٌورٍ سّرّشّ فَن دَاشِ. نَ كُي، كْرْ سِلَ كَنيِ بَرَ عَ شُن سَرَ ﭑ تَن عَلَتَلَ يَ عِ.»]]></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شَ شّمّ ندٍ عَ شَ وَنتَنيِ نْشْ، عَ شَ عَ قَتٍ بِرِن مَشَ. عَ قِندِ مَ مِشِ سّنِيّنتَرٍ نَن نَ هَن نُنمَرٍ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دُفِ نُن كِرِ نَشَن بِرِن نْشْ، عٍ شَ مَشَ يٍ رَ، عٍ قَن قِندِ مَ نّ سٍ سّنِيّنتَرٍ هَن نُنمَرٍ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كْرْ سِلَ كَنيِنُن فِنّ شَ كِكٍ وَلِ]]></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شَ شّمّ نُن فِنّ كَقُ عٍ بٌورٍ رَ، عٍ شَ عٍ قَتٍ مَشَ. عٍ قِندِ مَ مِشِ سّنِيّنتَرٍيٍ نَن نَ هَن نُنمَرٍ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فِنّ نَشَن نَ عَ شَ كِكٍ وَلِ كُي، عَ قِندِ مَ مِشِ سّنِيّنتَرٍ نَن نَ لْشُن كٍرٍن بُن مَ. نَشَن نَ دِن عَ رَ، عَ قَن قِندِ مَ مِشِ سّنِيّنتَرٍ رَ هَن نُنمَرٍ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فِنّ نَشَن نَ عَ شَ كِكٍ وَلِ كُي، عَ سَمَ سَدٍ نَشَن مَ، سٍ سّنِيّنتَرٍ نَ عَ رَ. عَ دْشْ سٍسٍ نَشَن مَ، نَ قَن سٍ سّنِيّنتَرٍ نَ عَ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شَن يٌ نَ دِن عَ شَ سَدٍ رَ، نَ كَنيِ شَ عَ شَ دُفِيٍ شَ، عَ شَ عَ يّتّ مَشَ يٍ رَ. عَ قِندِ مَ مِشِ سّنِيّنتَرٍ نَن نَ هَن نُنمَرٍ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شَن يٌ نَ دْشْ عَ شَ فٌنيِ مَ، نَ كَنيِ شَ عَ شَ دُفِيٍ شَ، عَ شَ عَ يّتّ مَشَ يٍ رَ. عَ قِندِ مَ مِشِ سّنِيّنتَرٍ نَن نَ هَن نُنمَرٍ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شَ سٍ ندٍ سَشِ نَ سَدٍ مَ، شَ نَ مُ عَ رَ نَ فٌنيِ مَ عَ نُ دْشْشِ نَشَن مَ، نَشَن دِنمَ نَ سٍ رَ عَ قِندِ مَ مِشِ سّنِيّنتَرٍ نَن نَ هَن نُنمَرٍ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شَ شّمّ ندٍ نُن نَ فِنّ كَقُ، عَ شَ كِكٍ وَلِ وُلِ قَ سَ عَ قَتٍ مَ، عَ قَن قِندِ مَ مِشِ سّنِيّنتَرٍ نَن نَ لْشْشُن كٍرٍن بُن مَ. عَ نَ سَ سَدٍ يٌ مَ، نَ قَن قِندِ مَ سٍ سّنِيّنتَرٍ نَن 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شَ وُلِ لُ مِنِ رَ فِنّ مَ، نَشَن مُ قِندِشِ عَ شَ كِكٍ وَلِ وُلِ رَ، شَ نَ مُ عَ رَ عَ شَ كِكٍ وَلِ تّمُي شْن نَشَ كُيَ، عَ قِندِ مَ مِشِ سّنِيّنتَرٍ نَن نَ عَلْ فِنّ نَشَن نَ عَ شَ كِكٍ وَلِ كُي.]]></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نَ عَ سَ سَدٍ نَشَن مَ، شَ نَ مُ عَ رَ عَ دْشْ فٌنيِ نَشَن مَ، نَ بِرِن قِندِ مَ نّ سٍ سّنِيّنتَرٍ رَ عَلْ عَ شَ كِكٍ وَلِ تّمُ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شَن دِنمَ نَ سٍيٍ رَ، نَ كَنيِ شَ عَ شَ دُفِيٍ شَ، عَ شَ عَ قَتٍ مَشَ يٍ رَ. عَ قِندِ مَ مِشِ سّنِيّنتَرٍ نَن نَ هَن نُنمَرٍ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عَننَبِ مُنسَ نُن هَرُنَ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وُلِ نَ بَ مِنِقٍ، نَ فِنّ شَ مَمّ تِ لْشْشُن كٍرٍن، عَ قَ سّنِيّ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شِ سٌلٌقٍرٍ ندٍ لْشْي، عَ شَ فَنبّ قِرِن، شَ نَ مُ عَ رَ كٌلٌكٌندٍ يْرّ قِرِن تٌنفٌ، عَ شَ عٍ شَنِن سّرّشّدُبّ شْن هْرْ مْلِنفِرَ سٌدٍ دّ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سّرّشّدُبّ شَ شْنِ كٍرٍن بَ يُنُبِ شَقَرِ سّرّشّ رَ، بٌورٍ سّرّشّ فَن دَاشِ. سّرّشّدُبّ شُنسَرٍ سّرّشّ بَمَ نَ فِنّ بّ ﭑ تَن عَلَتَلَ يَ عِ نَ كِ 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وٌ شَ عِسِرَيِلَكَيٍ مَكُيَ سّنِيّنتَرٍحَ رَ، شَ نَ مُ عَ رَ، عٍ نَ عٍ مَكْرّ ﭑ مَ هْرْ مْلِنفِرَ رَ نَشَن نَ وٌ تَفِ، عٍ قَشَمَ 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سّرِيّ نَن نَ كِ كْرْ سِلَ شَ قٍ رَ، عَ نُن شّمّ نَشَن عَ شَ وَنتَنيِ نْشْ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فِنّ نَشَن نَ كِكٍ وَلِ كُي، كْرْ سِلَ نَشَن مِنِمَ شّمّ نُن فِنّ قَتٍ عِ، نُن شّمّ نَشَن نُن فِنّ سّنِيّنتَرٍ كَقُ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شَ عَ قَلَ عِسِرَيِلَكَيٍ بّ، كْرْ سِلَ كَنيِ بَرَ قِندِ مِشِ سّنِيّنتَرٍ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رْ سِلَ كَنيِ بَرَ قِندِ مِشِ سّنِيّنتَرٍ رَ هَلِ كْرْ سِلَ مُ نَ مِنِقٍ سِندٍن، كْنْ عَ نَ عَ قَتٍ 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رْ سِلَ كَنيِ سَمَ سَدٍ نَشَن مَ، سٍ سّنِيّنتَرٍ نَ عَ رَ. عَ دْشْ فٌنيِ نَشَن يٌ مَ، نَ قَن سٍ سّنِيّنتَرٍ نَ عَ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شَن نَ دِن عَ شَ سَدٍ رَ، نَ كَنيِ شَ عَ شَ دُفِيٍ شَ، عَ شَ عَ يّتّ مَشَ يٍ رَ. عَ قِندِ مَ مِشِ سّنِيّنتَرٍ نَن نَ هَن نُنمَرٍ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شَن دْشْمَ عَ شَ فٌنيِ مَ، نَ كَنيِ شَ عَ شَ دُفِيٍ شَ، عَ شَ عَ يّتّ مَشَ يٍ رَ. عَ قِندِ مَ مِشِ سّنِيّنتَرٍ نَن نَ هَن نُنمَرٍ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شَن يٌ دِن نَ قُرٍ مَ قَتٍ رَ، نَ كَنيِ شَ عَ شَ دُفِيٍ شَ، عَ شَ عَ يّتّ مَشَ يٍ رَ. عَ قِندِ مَ مِشِ سّنِيّنتَرٍ نَن نَ هَن نُنمَرٍ رَ.]]></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2026-06-15T08:50:11Z</dcterms:created>
  <dcterms:modified xsi:type="dcterms:W3CDTF">2026-06-15T08:50:11Z</dcterms:modified>
  <dc:title>Bible.com.au: لٍوِ سّرّشّدُبّ 15:1-33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