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9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ن وَ مَ سّنِيّنقٍ، عَ شَ عَ شَ دُفِيٍ شَ، عَ شَ عَ قَتٍ مَشَبٍ بِ، عَ شَ عَ مَشَ يٍ رَ. نَ كُي، عَ سّنِيّنمَ نّ. نَ دَنفِ شَنبِ عَ نْمَ سٌدٍ حَمَ يٌنكِندٍ كُي، كْنْ عَ مُ نْمَ سٌدٍ عَ شَ كِرِ بَنشِ تَن كُي شِ سٌلٌ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سٌلٌقٍرٍ ندٍ لْشْي، عَ مَن شَ عَ شُنسّشّ بِ، عَ دّ شَبٍ، عَ يَ شِنبِ شَبٍ، عَ نُن عَ قَتٍ مَشَبٍ بِرِن. عَ مَن شَ عَ شَ دُفِيٍ شَ، عَ شَ عَ قَتٍ مَشَ. نَ كُي، عَ سّنِيّن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سٌلٌمَسَشَن ندٍ لْشْي، عَ شَ يّشّييْرّ شّمّمَ قِرِن تٌنفٌ، عَ نُن يّشّي فِنّمَ، حّ كٍرٍن دَاشِ، لَنيُرُ مُ نَ نَشٍيٍ مَ. عَ مَن شَ سَنسِ شْرِ دِنشِ كٌنبٌ يَ كٍرٍن نُن عَ تَفِ سْتْ، تُرٍ مَسُنبُشِ نَشَن نَ، عَ نُن تُرٍ سِفَاتِ يَ كٍرٍن نَشَن قِندِ مَ سّرّ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رّشّدُبّ شَ قُرٍ مَ نُن عَ شَ سّرّشّ تِ ﭑ تَن عَلَتَلَ يَ عِ هْرْ مْلِنفِرَ سٌدٍ دّ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يّشّييْرّ كٍرٍن تٌنفٌ، عَ شَ عَ بَ يّتّ رَفبِلٍن سّرّشّ رَ، عَ نُن تُرٍ سِفَاتِ يَ كٍرٍن. عَ شَ نٍيٍ لِنتَن ﭑ تَن عَلَتَلَ يَ 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نَ يّشّي كْن نَشَبَ يِرٍ سّنِيّنشِ يُنُبِ شَقَرِ سّرّشّ نُن سّرّشّ فَن دَاشِ بَمَ دّننَشّ. سّرّشّدُبّ نَن فبٍ يّتّ رَفبِلٍن سّرّشّ نُن يُنُبِ شَقَرِ سّرّشّ رَ. سّرّشّ سّنِيّنشِ نَ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رّشّدُبّ شَ يّتّ رَفبِلٍن سّرّشّ وُلِ ندٍ تٌنفٌ، عَ شَ عَ سَ قُرٍ مَ يِرٍقَنيِ تُلِ مَ، عَ بّلّشّكُرَ يِرٍقَنيِ مَ، نُن عَ سَنكُرَ يِرٍقَن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شَ نَ تُرٍ سِفَاتِ يَ كٍرٍن عِقِلِ عَ يّتّ كْولَ بّلّشّ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عَ بّلّشّسٌلٍ يِرٍقَنيِ سِن تُرٍ كُي، عَ نُ بَرَ نَشَن سَ عَ كْولَ بّلّشّ كُي، عَ شَ نَ تُرٍ كَسَن دْشْ سٌلٌقٍرٍ ﭑ تَن عَلَتَلَ يَ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رٍ نَشَن لُشِ سّرّشّدُبّ بّلّشّ كُي، عَ شَ ندٍ سَ قُرٍ مَ يِرٍقَنيِ تُلِ مَ، عَ نُن عَ بّلّشّكُرَ يِرٍقَنيِ مَ، عَ نُن عَ سَنكُرَ يِرٍقَنيِ مَ يّتّ رَفبِلٍن سّرّشّ وُلِ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رٍ مَ سّنِيّنتَ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تُرٍ دْنشْي نَشَن لُشِ سّرّشّدُبّ يِ رَ، عَ شَ نَ سَ قُرٍ مَ شُنيِ مَ. سّرّشّدُبّ شَ عَ شُن سَرَ ﭑ تَن عَلَتَلَ يَ 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رّشّدُبّ شَ يُنُبِ شَقَرِ سّرّشّ بَ، عَ شَ عَ شُن سَرَ عَ شَ سّنِيّنتَرٍحَ مَ. نَ دَنفِ شَنبِ عَ شَ نَ سّرّشّ فَن دَاشِ كْن نَشَ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سّرّشّ فَن دَاشِ نُن سَنسِ شْرِ دِنشِ سّرّشّ بَ سّرّشّبَدٍ قَرِ. عَ شَ قُرٍ مَ شُن سَرَ عَلَكٌ عَ شَ سّنِيّ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سٍتَرٍ نَن نَ قُرٍ مَ رَ، قّيرّ مُ نَ عَ يِ نَ سّرّشّ شَ قٍ رَ، عَ شَ يّشّييْرّ كٍرٍن فبَنسَن بَ يّتّ رَفبِلٍن سّرّشّ رَ، نَشَن لِنتَنمَ ﭑ تَن عَلَتَلَ يَ عِ عَ شَ قِندِ قُرٍ مَ شَ شُنسَرٍ رَ. عَ شَ سَنسِ شْرِ دِنشِ كٌنبٌ يَ تَفِ سْتْ، تُرٍ مَسُنبُشِ نَشَن نَ، عَ نُن تُرٍ سِفَاتِ يَ كٍرٍ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ن فَنبّ قِرِن، شَ نَ مُ عَ رَ كٌلٌكٌندٍ يْرّ قِرِن. كٍرٍن شَ قِندِ يُنُبِ شَقَرِ سّرّشّ رَ، بٌورٍ سّرّشّ فَن دَا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سٌلٌمَسَشَن ندٍ لْشْي، عَ شَ قَ نَ سّرّشّيٍ رَ سّرّشّدُبّ شْن هْرْ مْلِنفِرَ سٌدٍ دّ رَ ﭑ تَن عَلَتَلَ يَ عِ، عَلَكٌ عَ شَ سّنِيّ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رّشّدُبّ شَ يّتّ رَفبِلٍن سّرّشّ يّشّي نُن تُرٍ سِفَاتِ يَ كٍرٍن لِنتَن ﭑ تَن عَلَتَلَ يَ عِ.]]></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نَ يّشّييْرّ كْن نَشَبَ يّتّ رَفبِلٍن سّرّشّ رَ. عَ شَ عَ وُلِ ندٍ تٌنفٌ، عَ شَ نَ سَ قُرٍ مَ يِرٍقَنيِ تُلِ مَ، عَ يِرٍقَنيِ بّلّشّكُرَ مَ، عَ نُن عَ يِرٍقَنيِ سَنكُرَ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تُرٍ ندٍ عِقِلِ عَ يّتّ كْولَ بّلّشّ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نَ تُرٍ كَسَن سَنمَيَ سٌلٌقٍرٍ عَ بّلّشّسٌلٍ يِرٍقَنيِ رَ ﭑ تَن عَلَتَلَ يَ 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رٍ نَشَن نَ عَ بّلّشّ كُي، عَ شَ دٌندٌرٌنتِ تٌنفٌ، عَ نَ سَ قُرٍ مَ يِرٍقَنيِ تُلِ مَ، عَ يِرٍقَنيِ بّلّشّكُرَ مَ، عَ نُن عَ يِرٍقَنيِ سَنكُرَ مَ وُلِ قَرِ نَشَن كٍلِ يّتّ رَفبِلٍن سّرّ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تُرٍ نَشَن لُشِ عَ بّلّشّ كُي، عَ شَ نَ سَ نَ قُرٍ مَ شُنيِ مَ، عَلَكٌ عَ شُن شَ سَرَ ﭑ تَن عَلَتَلَ يَ عِ.]]></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شّدُبّ شَ فَنبّ كٍرٍن بَ، شَ نَ مُ عَ رَ كٌلٌكٌندٍ يْرّ، سّرّشّيٍ يَ مَ قُرٍ مَ نَشٍيٍ سْتْ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شَ كٍرٍن بَ يُنُبِ شَقَرِ سّرّشّ رَ، بٌورٍ شَ قِندِ سّرّشّ فَن دَاشِ رَ، عَ نُن سَنسِ شْرِ دِنشِ. سّرّشّدُبّ قُرٍ مَ شُن سَرَ مَ ﭑ تَن عَلَتَلَ يَ عِ نَ كِ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رِيّ نَن نَ كِ مَرَ سّنِيّنيِ شَ قٍ رَ قُرٍ مَيٍ بّ نَشٍيٍ قِندِشِ سٍتَرٍ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تَلَ نَشَ عَ مَسٍن عَننَبِ مُنسَ نُن هَرُنَ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نَ سٌ كَنَان بْشِ مَ، ﭑ نَشَن قِمَ وٌ مَ كّ رَ، شَ قُرٍ حَاشِ سَ مِنِ وٌ شَ بَنشِ كَنكٍيٍ مَ مّن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بَنشِ كَنيِ شَ سَ عَ قَلَ سّرّشّدُبّ بّ، ‹ﭑ بَرَ قُرٍ حَاشِ تٌ ﭑ مَ بَنشِ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رّشّدُبّ شَ يَامَرِ قِ، عٍ شَ سٍ بِرِن نَمِنِ بَنشِ كُي بٍينُ عَ شَ سِفَ قُرٍ حَاشِ مَتٌدٍ، عَلَكٌ سٍ نَشَن نَ بَنشِ كُي، نَ نَشَ قِندِ سٍ سّنِيّنتَرٍ رَ. عٍ نَ فّ نَ رَبَدٍ، سّرّشّدُبّ شَ سِفَ نَ بَنشِ مَتٌ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رّشّدُبّ شَ نَ قُرٍ مَتٌ. شَ قُرٍ قْورْ، شَ نَ مُ عَ رَ عَ فبٍيلِ، عَ مَن يَ نَشَ عِتِلِن، عَ بَنشِ كَنكٍ سُ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رَ سّنِيّنيِ لْشْي، قُرٍ حَاشِ كَنيِ شَ سِفَ سّرّشّدُبّ شْ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رّشّدُبّ شَ مِنِ بَنشِ كُي، عَ شَ بَنشِ نَادّ بَلَن لْشُن كٍرٍ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شِ سٌلٌقٍرٍ ندٍ لْشْي، سّرّشّدُبّ مَن شَ فبِلٍن نَا. شَ قُرٍ بَرَ لَنتَن يّ عِ بَنشِ كَنكٍ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سّرّشّدُبّ شَ يَامَرِ قِ، بَنشِ فّمّيٍ شَ بَ نَ قُرٍ نَ دّننَشّ، عٍ شَ عٍ وْلّ تَا قَرِ مَ يِرٍ سّنِيّنتَ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بَنشِ كَنكٍ شَ مَشْولِن بَنشِ كُي. نَشَن بَمَ، نَ شَ وٌلِ تَا قَرِ مَ يِرٍ سّنِيّنتَ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فّمّ فبّتّيٍ شَ سَ بٌورٍيٍ حْشْي رَ، بَنشِ كَنكٍ شَ مَسٌ عَ نّينّ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وَلِ بِرِن دَنفِ شَنبِ، شَ قُرٍ حَاشِ مَن مِنِ بَنشِ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سّرّشّدُبّ شَ فبِلٍن نَ مَتٌ رَ. شَ قُرٍ بَرَ لَنتَن يّ بَنشِ كُي، قُرٍ حَاشِ نَ عَ رَ، عَ قِندِشِ سٍ سّنِيّنتَرٍ نَن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بَنشِ شَ رَبِرَ، عَ فّمّيٍ، عَ وُرِيٍ، نُن عَ مَسٌ بّندّ بِرِن شَ وْلّ تَا قَرِ مَ يِرٍ سّنِيّنتَ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شَن يٌ سٌمَ نَ بَنشِ كُي عَ بَلَن شَنبِ، نَ كَنيِ قَن قِندِ مَ مِشِ سّنِيّنتَرٍ نَن نَ هَن نُنمَرٍ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نَشَن نَ عَ سَ نَ بَنشِ كُي، شَ نَ مُ عَ رَ عَ عَ دّفٍ نَا، نَ لَنمَ عَ شَ عَ شَ دُفِيٍ 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رّشّدُبّ شَ سِفَ حَمَ يٌنكِندٍ قَرِ مَ نَ قُرٍ مَ مَتٌدٍ. شَ عَ بَرَ يَلَن،]]></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نَ بَنشِ يَءِلَن شَنبِ، شَ سّرّشّدُبّ سَ فبِلٍن نَ بَنشِ كُي، عَ قَ عَ تٌ قُرٍ مُ لَنتَنشِ عَ عِ، عَ شَ مَسٍنيِ تِ، نَ بَنشِ بَرَ سّنِيّن، قُرٍ بَرَ حْن نَا.]]></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نَ بَنشِ كَنيِ شَ نَ مَرَ سّنِيّنيِ رَكَمَلِ سّرّشّ بَقٍ رَ. عَ شَ شْنِ قِرِن، سّدِرِ وُرِ، فّرّ مْولِ ندٍ، نُن هِسٌثِ وُرِ سْتْ.]]></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شَ شْنِ كٍرٍن كْن نَشَبَ قّحّ ندٍ شُن مَ دُلٌن يٍ نَ نَشَن كُي.]]></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عَ شَ سّدِرِ وُرِ، هِسٌثِ وُرِ، فّرّ مْولِ ندٍ، نُن شْنِ حِحّ سِن شْنِ كْن نَشَبَ وُلِ شْورَ، نَشَن نَ دُلٌن يٍ كُي. عَ شَ عَ كَسَن بَنشِ مَ سَنمَيَ سٌلٌقٍرٍ.]]></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شَ بَنشِ رَ سّنِيّن شْنِ وُلِ، دُلٌن يٍ، شْنِ حِحّ، سّدِرِ وُرِ، هِسٌثِ وُرِ، نُن فّرّ مْولِ ندٍ رَ.]]></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عَ شَ شْنِ حِحّ بّحِن تَا قَرِ مَ وُلَ عِ. نَ كُي، نَ بَنشِ شَ قٍ حَاشِ حْنمَ نّ، عَ سّنِيّن.»]]></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سّرِيّ نَن نَ كِ قُرٍ حَاشِيٍ شَ قٍ رَ نَشٍيٍ مِنِمَ مِشِ قَتٍ مَ،]]></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دُفِيٍ مَ، بَنشِيٍ مَ،]]></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نَشٍيٍ قُنتُمَ، نَشٍيٍ بُلَمَ، نَشٍيٍ قِيشّمَ،]]></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لَكٌ عَ شَ كٌلٌن شَ سٍ سّنِيّنشِ نَن عَ رَ، شَ نَ مُ عَ رَ عَ مُ سّنِيّنشِ. سّرِيّ نَن نَ كِ نَ قُرٍ حَاشِ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رّشّدُبّ شَ يَامَرِ قِ، عَ شَ قَ شْنِ حِحّ رَدَشَشِ قِرِن نَ، عٍ نُن سّدِرِ وُرِ، فّرّ مْولِ ندٍ، نُن هِسٌثِ وُرِ قُرٍ مَ بّ.]]></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شّدُبّ شَ يَامَرِ قِ، عٍ شَ شْنِ كٍرٍن كْن نَشَبَ قّحّ ندٍ شُن مَ، دُلٌن يٍ نَ نَشَ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شْنِ حِحّ تٌنفٌ، عَ نُن سّدِرِ وُرِ، فّرّ مْولِ ندٍ، نُن هِسٌثِ وُرِ، عَ شَ عٍ بِرِن دُكُلُ شْنِ وُلِ شْورَ عٍ نَشَن كْن نَشَبَشِ دُلٌن يٍ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نَ كَسَن سَنمَيَ سٌلٌقٍرٍ نَ قُرٍ مَ مَ، نَشَن لَنمَ عَ شَ سّنِيّن. سّرّشّدُبّ شَ مَسٍنيِ تِ، نَ مِشِ بَرَ قِندِ مِشِ سّنِيّنشِ رَ. نَ تّمُي عَ شَ شْنِ حِحّ بّحِن وُلَ عِ.»]]></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2026-06-09T21:32:01Z</dcterms:created>
  <dcterms:modified xsi:type="dcterms:W3CDTF">2026-06-09T21:32:01Z</dcterms:modified>
  <dc:title>Bible.com.au: لٍوِ سّرّشّدُبّ 14:1-57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