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presProps" Target="presProps.xml"/>
  <Relationship Id="rId66" Type="http://schemas.openxmlformats.org/officeDocument/2006/relationships/viewProps" Target="viewProps.xml"/>
  <Relationship Id="rId6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وِ سّرّشّدُبّ 13: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رّشّدُبّ مَن شَ عَ مَتٌ. شَ قُرٍ بَرَ لَنتَن يّ، سّرّشّدُبّ شَ مَسٍنيِ تِ، نَ كَنيِ بَرَ قِندِ سّنِيّنتَرٍ رَ، قُرٍ حَاشِ نَ عَ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 قُرٍ حَاشِ بَرَ لُ مِشِ ندٍ كِرِ مَ، عٍ شَ عَ شَنِن سّرّشّدُبّ يِ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شَ عَ مَتٌ. شَ نَ مِشِ كِرِ بَرَ قِيشّ يِرٍ ندٍ، عَ قَ قُنتُ، قَتٍ شَبٍ قَن قَ قِيشّ نَ لٌنفٌرِ، عَ بُلَ، سُبٍ مِنِ كّ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قُرٍ حَاشِ نَ عَ رَ نَشَن مُ دَندَنمَ. سّرّشّدُبّ شَ مَسٍنيِ تِ، نَ كَنيِ بَرَ قِندِ مِشِ سّنِيّنتَرٍ رَ. هَلِ عَ مُ لُ عَ كٍرٍنيِ مَ وَشَتِ دِ بُن مَ سْنْن، سّرّشّدُبّ مَن شَ عَ مَتٌ. نَ تَن بَرَ فّ قِندِدٍ مِشِ سّنِيّنتَرٍ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 سّرّشّدُبّ بَرَ عَ تٌ عَ نَ قِ حَاشِ بِرِن بَرَ بَرِ قْلْ، نَشَن نُ نَ قُرٍ مَ قَتٍ مَ، كٍلِقٍ عَ سَنيِيٍ مَ هَن عَ شُن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شَ مَسٍنيِ تِ، نَ كَنيِ بَرَ سّنِيّن، بَرِ مَ قِ بِرِن بَرَ بَرِ قْلْ. عَ بَرَ سّنِيّ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شَ، قُرٍ سَ بُلَ، سُبٍ مِنِ كّنّ مَ، نَ كَنيِ بَرَ قِندِ مِشِ سّنِيّنتَرٍ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رّشّدُبّ نَ قُرٍ بُلَشِ تٌ، عَ شَ مَسٍنيِ تِ، قِ بُلَشِ مُ سّنِيّن، قُرٍ حَاشِ نَ عَ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 سُبٍ بُلَشِ قَ بَرِ، قُرٍ مَ شَ سِفَ سّرّشّدُبّ يِ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شَ عَ مَتٌ. شَ قُرٍ بَرَ بَرِ، سّرّشّدُبّ شَ مَسٍنيِ تِ، قُرٍ مَ بَرَ سّنِيّ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قُرٍيٍ مِشِ قَتٍ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 سُورِ مِنِ مِشِ مَ، عَ قَ يَلَ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نْ نَ كِرِ قَ قِيشّ، شَ نَ مُ عَ رَ عَ فبٍيلِ، نَ كَنيِ شَ سِفَ سّرّشّدُبّ يِ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شَ عَ مَتٌ. شَ قُرٍ يَ بَرَ عِتِلِن، عَ سُبٍ لِ، قَتٍ شَبٍ بَرَ قِيشّ نَ لٌنفٌرِ، سّرّشّدُبّ شَ مَسٍنيِ تِ، نَ كَنيِ بَرَ قِندِ مِشِ سّنِيّنتَرٍ رَ. قُرٍ حَاشِ نَ عَ رَ، نَشَن مِنِشِ سُورِ قْ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شَ سّرّشّدُبّ مُ قَتٍ شَبٍ قِيشّ تٌ، قِ قَن مُ تِلِن، عَ مُ سُبٍ لِشِ، عَ مُ قِيشّ عَ فبٍ رَ، قُرٍ مَ شَ لُ عَ كٍرٍنيِ مَ لْشْشُن كٍرٍ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 قُرٍ بَرَ لَنتَن يّ عَ قَتٍ مَ، سّرّشّدُبّ شَ مَسٍنيِ تِ، نَ كَنيِ بَرَ قِندِ مِشِ سّنِيّنتَرٍ رَ، قُرٍ حَاشِ نَ عَ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نْ شَ قُرٍ مُ مَسَرَشِ عَ مُ لَنتَنشِ عَ عِ، سُورِ بَرِشِ نَ عَ رَ. سّرّشّدُبّ شَ مَسٍنيِ تِ، نَ كَنيِ مِشِ سّنِيّنشِ نَ عَ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شَ مِشِ قَتٍ بَرَ فَن تّ رَ تّمُي دَنفِشِ، عَ كِرِ قَ بَرِ، كْنْ قُرٍ فبٍيلِ، شَ نَ مُ عَ رَ قُرٍ قِيشّ قَ مِنِ نَ قْ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سّرّشّدُبّ شَ نَ مَتٌ. شَ قُرٍ مَ قَتٍ شَبٍ بَرَ قِيشّ نَ قْشِ، قُرٍ بَرَ تِلِن، عَ سُبٍ لِ، قُرٍ حَاشِ نَ عَ رَ، نَشَن بَرَ مِنِ قَتٍ مَ كِرِ دّننَشّ نُ فَنشِ. نَ سّرّشّدُبّ شَ مَسٍنيِ تِ، نَ كَنيِ بَرَ قِندِ مِشِ سّنِيّنتَرٍ رَ، بَرِ مَ قُرٍ حَاشِ نَ عَ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كْنْ شَ سّرّشّدُبّ مُ قَتٍ شَبٍ قِيشّ تٌ قُرٍ مَ، قِ قَن يَ مُ عِتِلِن، عَ مُ سُبٍ لِشِ، عَ مُ قِيشّ عَ فبٍ رَ، سّرّشّدُبّ شَ نَ كَنيِ يَمَرِ عَ شَ لُ عَ كٍرٍنيِ مَ لْشْشُن كٍرٍ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سّرّشّدُبّ شَ عَ مَتٌ شِ سٌلٌقٍرٍ ندٍ لْشْي. شَ قُرٍ بَرَ لَنتَن يّ عَ قَتٍ مَ، سّرّشّدُبّ شَ مَسٍنيِ تِ، نَ كَنيِ بَرَ قِندِ مِشِ سّنِيّنتَرٍ رَ، قُرٍ حَاشِ نَ عَ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عَننَبِ مُنسَ نُن هَرُنَ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كْنْ شَ قُرٍ مُ مَسَرَشِ، عَ مُ لَنتَنشِ عَ عِ، عَ مُ قِيشّ عَلْ عَ سِنفٍ، عَ قَتَنشِ نَ كِرِ فَنشِ نَن نَ. سّرّشّدُبّ شَ مَسٍنيِ تِ، نَ كَنيِ مِشِ سّنِيّنشِ نَ عَ رَ. نَرِ نَ عَ رَ كِرِ دّننَشّ فَ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شَ قُرٍ لُ شّمّ، شَ نَ مُ عَ رَ فِنّ شُنيِ مَ، شَ نَ مُ عَ رَ عَ كٍنكٍنيِ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سّرّشّدُبّ شَ نَ قُرٍ مَتٌ. شَ قِ يَ بَرَ عِتِلِن، عَ سُبٍ لِ، قَتٍ شَبٍ قِيشّ، عَ شُرُن، سّرّشّدُبّ شَ مَسٍنيِ تِ، نَ كَنيِ بَرَ قِندِ مِشِ سّنِيّنتَرٍ رَ. قُرٍ حَاشِ نَ عَ رَ نَشَن بَرَ لُ عَ شُنيِ مَ، شَ نَ مُ عَ رَ عَ كٍنكٍنيِ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شَ سّرّشّدُبّ سَ عَ تٌ قُرٍ يَ مُ عِتِلِنقٍ، عَ مُ سُبٍ لِقٍ، قَتٍ شَبٍ قْورّ مُ نَ، عَ شَ قُرٍ مَ يَمَرِ عَ شَ لُ عَ كٍرٍنيِ مَ شِ سٌلٌقٍرٍ بُن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سّرّشّدُبّ شَ نَ قُرٍ مَتٌ شِ سٌلٌقٍرٍ ندٍ لْشْي. شَ قُرٍ مُ لَنتَنقٍ عَ عِ، قَتٍ شَبٍ مُ قِيشّ نَ لٌنفٌرِ، قِ يَ مُ عِتِلِنشِ، عَ مُ سُبٍ لِشِ،]]></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 كَنيِ شَ عَ شُنسّشّ نُن عَ دّشَبٍ بِ عَ شَ عَ بَ قِ رَ. سّرّشّدُبّ مَن شَ قُرٍ مَ يَمَرِ عَ شَ لُ عَ كٍرٍنيِ مَ لْشْشُن كٍرٍ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سّرّشّدُبّ شَ نَ قُرٍ مَن مَتٌ شِ سٌلٌقٍرٍ ندٍ لْشْي. شَ عَ مُ لَنتَنشِ عَ عِ، عَ يَ مُ عِتِلِنشِ، عَ مُ سُبٍ لِشِ، سّرّشّدُبّ شَ مَسٍنيِ تِ، نَ كَنيِ مِشِ سّنِيّنشِ نَ عَ رَ. عَ شَ عَ شَ دُفِيٍ شَ، عَ سّنِيّ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كْنْ سّرّشّدُبّ شَ مَسٍنيِ دَنفِ شَنبِ، شَ قُرٍ بَرَ لَنتَن يّ قُرٍ مَ قَتٍ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سّرّشّدُبّ مَن شَ عَ مَتٌ. شَ قُرٍ بَرَ لَنتَن يّ، هَلِ سّرّشّدُبّ مُ قَتٍ شَبٍ قِيشّ قٍن. نَ كَنيِ بَرَ قِندِ مِشِ سّنِيّنتَرٍ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كْنْ شَ نَ قُرٍ مُ لَنتَنشِ عَ عِ، قَتٍ شَبٍ قْورّ ندٍ تَن بَرَ مِنِ، قُرٍ بَرَ يَلَن. نَ كَنيِ مِشِ سّنِيّنشِ نَ عَ رَ. سّرّشّدُبّ شَ مَسٍنيِ تِ، نَ كَنيِ مِشِ سّنِيّنشِ نَ عَ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 مِشِ قَتٍ كِرِ يِرٍ ندٍ قُنتُ، شَ نَ مُ عَ رَ عَ قِيشّ، شَ نَ مُ عَ رَ عَ قِندِ قِ رَ، وٌ شَ نَ كَنيِ شَنِن سّرّشّدُبّ هَرُنَ يِرٍ، شَ نَ مُ عَ رَ عَ شَ دِ ندٍ يِ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شَ شّمّ، شَ نَ مُ عَ رَ فِنّ قَتٍ كِرِ بَرَ قِيشّ يِرٍ ندٍيٍ،]]></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سّرّشّدُبّ شَ نَ مَتٌ. شَ نَ مُ قِيشّ عَ فبٍ رَ، كَسِ مْولِ ندٍ فبَنسَن نَ عَ رَ. عَ سّنِيّن.»]]></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شَ مِشِ ندٍ شُنسّشّ بَرَ مَكْن، تّرّرّ كَنيِ نَ عَ رَ، عَ مُ حَاشُ. نَ كَنيِ سّنِيّن.]]></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شَ مِشِ ندٍ شُنسّشّ مَكْنشِ عَ تِفِ دّ بِرِ فبَنسَن نّ، تّرّرّ نَ عَ رَ عَ مُ حَاشُ. نَ كَنيِ سّنِيّ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كْنْ شَ قُرٍ قِيشّ، شَ نَ مُ عَ رَ قُرٍ فبٍيلِ مِنِ عَ شُنيِ مَ، شَ نَ مُ عَ رَ عَ تِفِ مَ، قُرٍ حَاشِ نَ عَ 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سّرّشّدُبّ شَ نَ مَتٌ. شَ نَ قُرٍ قُنتُ نَشَن مِنِشِ عَ شُنيِ مَ، عَ قِيشّ، شَ نَ مُ عَ رَ عَ فبٍيلِ عَلْ قُرٍ حَاشِ نَ كِ نَشّ،]]></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قُرٍ مَ نَ عَ رَ، عَ مُ سّنِيّنشِ. سّرّشّدُبّ شَ مَسٍنيِ تِ، نَ كَنيِ بَرَ قِندِ مِشِ سّنِيّنتَرٍ رَ. قُرٍ نَ عَ شُنيِ مَ.»]]></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نَ قُرٍ حَاشِ كَنيِ شَ دُفِ عِبْوشِ رَفٌرٌ عَ مَ، عَ شَ عَ شُنيِ بِ، عَ شَ عَ دّ شَبٍ مَكٌتٌ عَ بّلّشّ رَ، عَ نُ عَ قَلَ عَ شُي عِتٍشِ رَ ‹سّنِيّنتَرٍ، سّنِيّنتَرٍ.›]]></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دَنمِ نَ قُرٍ حَاشِ نَ عَ مَ، عَ مُ سّنِيّن. قٌ عَ شَ لُ عَ كٍرٍنيِ مَ حَمَ يٌنكِندٍ قَرِ مَ.»]]></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نَ قُرٍ حَاشِ نْمَ لُدٍ دُفِ مَ نَشَن يَءِلَنشِ شُرُ سٍ شَبٍ رَ، شَ نَ مُ عَ رَ فّسّ قُتٍ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قُرٍ نَشَن نَ عَ قَتٍ، سّرّشّدُبّ شَ نَ مَتٌ. شَ قَتٍ شَبٍ بَرَ قِيشّ نَ قِ يِرٍ، قِ قَن بَرَ تِلِن، عَ سُبٍ لِ، قُرٍ حَاشِ نَ عَ رَ. سّرّشّدُبّ شَ مَسٍنيِ تِ، نَ كَنيِ بَرَ قِندِ سّنِيّنتَرٍ رَ.]]></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عَ مَن نْمَ لُدٍ سٍ ندٍ دّنبّشِ مَ نَشَن يَءِلَنشِ شُرُ سٍ شَبٍ رَ، شَ نَ مُ عَ رَ فّسّ قُتٍ رَ. عَ مَن نْمَ لُدٍ سٍ ندٍ مَ نَشَن يَءِلَنشِ شُرُ سٍ كِرِ رَ.]]></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شَ نَ قُرٍ بَرَ عِقْورْ، شَ نَ مُ عَ رَ عَ بَرَ فبٍيلِ دُفِ مَ، كِرِ مَ، شَ نَ مُ عَ رَ سٍ دّنبّشِ مَ، قُرٍ حَاشِ نَ عَ رَ. عَ شَ مَسٍن سّرّشّدُبّ بّ، عَ شَ نَ مَتٌ.]]></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نَ قُرٍ نَ سٍ نَشَن مَ، نَ سٍ شَ رَفَتَ يِرٍ ندٍ عَ كٍرٍنيِ مَ شِ سٌلٌقٍرٍ بُن مَ.]]></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شِ سٌلٌقٍرٍ ندٍ لْشْي سّرّشّدُبّ مَن شَ عَ مَتٌ. شَ نَ قُرٍ بَرَ لَنتَن يّ عِ نَ دُفِ مَ، شَ نَ مُ عَ رَ نَ سٍ دّنبّشِ مَ، شَ نَ مُ عَ رَ نَ كِرِ مَ، قُرٍ حَاشِ نَ عَ رَ. نَ بَرَ قِندِ سٍ سّنِيّنتَرٍ رَ.]]></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سّرّشّدُبّ شَ سٍ بِرِن فَن نَ قُرٍ نَ سٍ نَشَن مَ، دُفِ نَشَن يَءِلَنشِ شُرُ سٍ شَبٍ رَ، دُفِ نَشَن يَءِلَنشِ فّسّ قُتٍ رَ، دُفِ دّنبّشِ، شَ نَ مُ عَ رَ كِرِ.]]></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كْنْ شَ سّرّشّدُبّ بَرَ عَ مَتٌ، نَ قُرٍ مُ لَنتَنشِ نَ سٍيٍ مَ،]]></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عَ شَ يَامَرِ قِ نَ سٍيٍ شَ مَشَ يٍ رَ، عٍ شَ سَ عٍ كٍرٍنيِ مَ شِ سٌلٌقٍرٍ بُن مَ سَنمَيَ قِرِن ندٍ.]]></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عَ نَ فّ مَشَدٍ، سّرّشّدُبّ مَن شَ نَ مَتٌ. شَ قُرٍ مُ مَسَرَشِ، هَلِ عَ مَن مُ لَنتَنشِ عَ عِ، نَ قِندِشِ سٍ سّنِيّنتَرٍ نَن نَ. عَ بِرِن شَ فَن تّ رَ، هَلِ قُرٍ نَ عَ لَهَلّ كٍرٍنيِ فبَنسَن نَن مَ.]]></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شَ سّرّشّدُبّ بَرَ عَ تٌ قُرٍ مُ قِيشّ عَلْ سِنفٍ، عَ شَ نَ يِرٍ فبَنسَن بَ نَ.]]></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كْنْ شَ قُرٍ نَ لَنتَنقٍ عَ عِ دُفِ مَ، شَ نَ مُ عَ رَ دُفِ دّنبّشِ مَ، شَ نَ مُ عَ رَ كِرِ مَ، قُرٍ حَاشِ نَ عَ رَ، قٌ نَ شَ فَن تّ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قُرٍ يَ مُ عِتِلِن عَ نَ كِرِ نَن فبَنسَن قَرِ، قَتٍ شَبٍ مُ قِيشّشِ نَ لٌنفٌرِ، سّرّشّدُبّ شَ قُرٍ مَ يَمَرِ عَ شَ لُ عَ كٍرٍنيِ مَ لْشْشُن كٍرٍن.]]></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شَ قُرٍ بَرَ بَ دُفِ مَ، شَ نَ مُ عَ رَ دُفِ دّنبّشِ مَ، شَ نَ مُ عَ رَ كِرِ مَ يٍ رَ عَ قِرِن ندٍ، عَ بَرَ سّنِيّن.»]]></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سّرِيّ نَن نَ كِ قُرٍ حَاشِ شَ قٍ رَ نَشَن نْمَ لُدٍ دُفِ ندٍ مَ نَشَن يَءِلَنشِ شُرُ سٍ شَبٍ رَ، شَ نَ مُ عَ رَ فّسّ قُتٍ رَ، عَ نُن دُفِ ندٍ مَ نَشَن دّنبّشِ، عَ نُن كِرِ ندٍ مَ. نَ سّرِيّ نْمَ عَ مَسٍندٍ شَ سٍ ندٍ سّنِيّن، شَ نَ مُ عَ مُ سّنِيّن.]]></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شِ سٌلٌقٍرٍ ندٍ لْشْي، سّرّشّدُبّ مَن شَ عَ مَتٌ. شَ عَ سَ لِ قُرٍ مُ نَ لَنتَنقٍ، عَ مَن شَ قُرٍ مَ يَمَرِ عَ شَ لُ عَ كٍرٍنيِ مَ لْشْشُن كٍرٍ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شِ سٌلٌقٍرٍ ندٍ لْشْي، سّرّشّدُبّ مَن شَ عَ مَتٌ عَ سَنمَيَ قِرِن ندٍ. شَ قُرٍ حِنفِ بَرَ مَسَرَ، عَ مَن مُ لَنتَنقٍ، سّرّشّدُبّ شَ مَسٍنيِ تِ، نَ كَنيِ بَرَ سّنِيّن. قُرٍ نَ عَ رَ نَشَن مُ حَاشُ. عَ شَ عَ شَ دُفِيٍ شَ، عَ قِندِ مِشِ سّنِيّنشِ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شَ سّرّشّدُبّ بَرَ عَ مَتٌ، قُرٍ بَرَ لَنتَن يّ نَ مَسٍنيِ دَنفِ شَنبِ، قُرٍ مَ مَن شَ فبِلٍن سّرّشّدُبّ يِرٍ تّمُي فبّتّ.]]></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2026-08-15T13:57:51Z</dcterms:created>
  <dcterms:modified xsi:type="dcterms:W3CDTF">2026-08-15T13:57:51Z</dcterms:modified>
  <dc:title>Bible.com.au: لٍوِ سّرّشّدُبّ 13:1-59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