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نَ سُبٍيٍ دٌن، وٌ نَشَ دِن عٍ بِنبِيٍ رَ. عٍ رَهَرَ مُشِ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 نَشٍيٍ نَ يٍ شْورَ، وٌ نْمَ نَشٍيٍ دٌندٍ، نٍيٍ نَن يَ؛ شَلٍ كَنيِ نُن بّلّ كَنيِ نَشٍيٍ نَ بَا مَ، شَ نَ مُ عَ رَ شُرٍ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يّشّ نَشٍيٍ نَ بَا مَ، شَ نَ مُ عَ رَ شُرٍ كُي، بّلّ مُ نَ نَشٍيٍ مَ، شَ نَ مُ عَ رَ شَلٍ مُ نَ نَشٍيٍ مَ، عٍ رَهَرَ مُشِ وٌ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رَهَرَ مُشِ وٌ مَ، وٌ نَشَ عٍ سُبٍ دٌن. عٍ بِنبِيٍ قَن رَهَرَ مُشِ وٌ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شّ بِرِن بّلّ نُن شَلٍ مُ نَ نَشٍيٍ مَ، عٍ رَهَرَ مُشِ وٌ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نِ رَهَرَ مُشِيٍ نَن يَ وٌ مُ لَن وٌ شَ نَشٍيٍ دٌن؛ يُبّ، سّفّ، شَرُ مَ فبْنتْ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ن نٍيٍ مَنِيّ بِ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اشَ قَن، وٌ نَشَ نَ دٌن عَ نُن عَ مَنِيّ بِ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ندِ، كٌوقٌلٍ، عَ نُن تَفَرَنتٌنفٌ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عٍ دٌن عَ نُن نٍيٍ مَنِيّ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سٍ رَدَشَشِ نُن دٌنسٍ رَهَرَ مُ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بْنفبٌي، يٍدْ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ابَ، تُكّ، عَ نُن نٍيٍ مَنِيّ بِرِن، وٌ نَشَ عٍ 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مَسٍ فَبُتٍنيِ نُن سَنيِ نَ نَشٍيٍ مَ، عٍ رَهَرَ مُشِ وٌ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 نِمَسٍ مْولِيٍ يَ مَ، نَشٍيٍ تُفَنمَ، وٌ نْمَ نٍيٍ تَن دٌن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كَتٌي، تُفُمِيٍ، نُن نٍيٍ مَنِيّ بِ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نِمَسٍ فَبُتٍنيِ نُن سَنيِ نَ نَشٍيٍ مَ، عٍ رَهَرَ مُشِ وٌ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وٌ دِنمَ سُبٍ سّنِيّنتَرٍ رَ، وٌ قِندِ مَ مِشِ سّنِيّنتَرٍ رَ هَن نُنمَ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عٍ بِنبِيٍ مَشَنِنمَ، نَ كَنيِ لَن نّ عَ شَ عَ شَ دُفِيٍ شَ، عَ مَن قَ قِندِ مِشِ سّنِيّنتَرٍ رَ هَن نُنمَرٍ رَ. قٌ عَ شَ عَ شَ دُفِيٍ 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بٍ نَشٍيٍ بِرِن تٌرٍ مُ عِتَشُنشِ قِرِنيِ رَ، عَ نُن نَشٍيٍ دٌنسٍ دٌنمَ، كْنْ عَ مُ فبِلٍنمَ عَ رَتٍ رَ عٍ دّ عِ عٍ نُ عَ عِدٌن، نٍيٍ رَهَرَ مُشِ وٌ مَ. نَشَن دِنمَ نَ مْولِ رَ عَ قِندِ مَ مِشِ سّنِيّنتَ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بٍ بِرِن تٌرٍ مُ نَ نَشٍيٍ بّ، عٍ عٍ حّرّ عٍ سَنيِ نَانِيٍ شُن نَ، عٍ رَهَرَ مُشِ وٌ مَ. نَشَن دِنمَ عٍ بِنبِيٍ رَ نَ قِندِ مَ مِشِ سّنِيّنتَرٍ رَ هَن نُنمَ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نُن هَرُ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رَهَرَ مُشِ وٌ مَ. نَشَن عٍ بِنبِيٍ مَشَنِنمَ، نَ كَنيِ لَن نّ عَ شَ عَ شَ دُفِيٍ شَ، عَ مَن قَ قِندِ مِشِ سّنِيّنتَرٍ رَ هَن نُنمَ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مَسٍ نَشَن بِرِن لُمَ يِلِيٍ كُي، عٍ هَرَ مُشِ وٌ بّ. عٍ شِلِيٍ نَن يَ؛ بَلٍ، حّنّ، كَسَ،]]></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بٌلِكَ، كٌولٌ، نُن نٍيٍ مَنِيّ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مَسٍ شُنشُرِ مْولِيٍ رَهَرَ مُشِ وٌ مَ. نَشَن دِنمَ عٍ بِنبِيٍ رَ عَ قِندِ مَ مِشِ سّنِيّنتَرٍ رَ هَن نُنمَرٍ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عٍ بِنبِيٍ سَ بِرَ سٍ ندٍ قَرِ، نَ قَن قِندِ مَ سٍ سّنِيّنتَرٍ رَ، عَلْ سٍ سَ سٍ وُرِ دَاشِ، دُفِ، شُرُ سٍ كِرِ شَرَشِ، بّكِ، شَ نَ مُ عَ رَ يِرَبَسٍ ندٍ. عَ لَنمَ نَ سٍ مْولِ شَ سَ يٍ شْورَ هَن نُنمَرٍ رَ عَلَكٌ عَ شَ سّنِيّ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نَ نِمَسٍ مْولِ بِرَ قّحّ ندٍ كُي، قّحّ نُن عَ كُي سٍ بِرِن قِندِ مَ سٍ سّنِيّنتَرٍ رَ. نَ قّحّ شَ كَ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 نَشَن نُ نَ نَ قّحّ كُي، عَ نَ سَ دٌنسٍ ندٍ مَ، نَ دٌنسٍ قَن قِندِ مَ سٍ سّنِيّنتَرٍ رَ. مِنسٍ يٌ نَشَن نُ نَ نَ قّحّ كُي، عَ قَن قِندِ مَ سٍ سّنِيّنتَرٍ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 نَ نِمَسٍ مْولِ بِنبِ بِرَ سٍ يٌ مَ، نَ قِندِ مَ سٍ سّنِيّنتَرٍ رَ، عَلْ تَامِ فَنسٍ، شَ نَ مُ عَ رَ تُندٍ. عٍ تٌ قِندِ سٍ سّنِيّنتَرٍيٍ رَ، عَ لَنمَ وٌ شَ عٍ كَ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شَ عٍ بِنبِ سَ بِرَ دُلٌنيِ نَن كُي، شَ نَ مُ عَ رَ يٍ رَفَتَدٍ ندٍ، نٍيٍ تَن مُ قِندِ مَ سٍ سّنِيّنتَرٍيٍ رَ. كْنْ مِشِ نَشَن عَ بّلّشّ دِنمَ عٍ بِنبِيٍ رَ، نَ قِندِ مَ مِشِ سّنِيّنتَرٍ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عَ بِنبِ بِرَ سَنسِ شْرِ مَ نَشَن سِمَ، نَ مُ قِندِ مَ سٍ سّنِيّنتَ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قَلَ عِسِرَيِلَكَيٍ بّ، سُبٍ نَشٍيٍ رَدَشَشِ وٌ بّ، نٍيٍ نَن 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شَ عَ بِنبِ بِرَ سَنسِ شْرِ تَن مَ نَشَن نَ يٍ شْورَ، نَ سَنسِ شْرِ قِندِ مَ سٍ سّنِيّنتَرٍ رَ وٌ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 شُرُ سٍ رَدَشَشِ ندٍ قَشَ، مِشِ قَ دِن عَ بِنبِ رَ، نَ كَنيِ قِندِ مَ سّنِيّنتَرٍ رَ هَن نُنمَرٍ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شَن نَ عَ سُبٍ دٌن، نَ كَنيِ لَن نّ عَ شَ عَ شَ دُفِيٍ شَ، عَ مَن قَ قِندِ سّنِيّنتَرٍ رَ هَن نُنمَرٍ رَ. نَشَن نَ سُبٍ بِنبِ مَشَنِن، نَ كَنيِ لَن نّ عَ شَ عَ شَ دُفِيٍ شَ، عَ مَن قَ قِندِ سّنِيّنتَرٍ رَ هَن نُنمَرٍ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مَسٍ نَشَن بِرِن عَ بُبُمَ بْشِ مَ، نٍيٍ بِرِن رَهَرَ مُشِ وٌ مَ. عَ مُ لَنمَ وٌ شَ نٍيٍ دٌ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بُسٍيٍ نُن نِمَسٍ شُنشُرِ نَشٍيٍ حّرّ مَ عٍ سَنيِ نَانِ شُن نَ، شَ نَ مُ عَ رَ عٍ سَنيِ وُيَشِ شُن نَ، عٍ سٍسٍ مُ رَدَشَشِ. وٌ نَشَ عٍ دٌ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 نَشَ وٌ يّتّ قِندِ سّنِيّنتَرٍ رَ نَ نِمَسٍ مْولِ سَابُي رَ. وٌ نَشَ عٍ دٌ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تَلَ نَن ﭑ نَ، وٌ مَرِفِ عَلَ. وٌ شَ وٌ يّتّ قِ ﭑ تَن نَن مَ. وٌ شَ سّنِيّن، بَرِ مَ ﭑ تَن سّنِيّن. وٌ نَشَ وٌ يّتّ قِندِ سّنِيّنتَرٍ رَ نَ نِمَسٍ شُنشُرِ سَابُي رَ نَشٍيٍ لُمَ حّرّ رَ بْشِ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ﭑ تَن نَن عَلَتَلَ رَ نَشَن وٌ رَ مِنِشِ مِسِرَ بْشِ مَ، عَلَكٌ ﭑ شَ قِندِ وٌ مَرِفِ عَلَ رَ. وٌ شَ سّنِيّن، بَرِ مَ ﭑ تَن سّنِيّ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رِيّ نَن نَ كِ سُبٍيٍ، شْنِيٍ، يّشّييٍ، نُن بُبُسٍيٍ شَ قٍ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كُي وٌ نْمَ سُبٍ سّنِيّنشِ نُن سُبٍ سّنِيّنتَرٍ تَفِ رَبَ كٌلٌندٍ، سُبٍ رَدَشَشِ نُن سُبٍ رَهَرَ مُ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بٍ تٌرٍ كَنيِيٍ نَشٍيٍ تٌرٍ عِتَشُنشِ قِرِنيِ رَ، عٍ مَن عٍ شَ دٌنسٍ رَتٍمَ عٍ دّ عِ عٍ نُ عَ عِدٌن. وٌ نْمَ نَ سُبٍ مْولِ دٌن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دٍيٍ نَ نَشٍيٍ دٌنسٍ رَتٍمَ عٍ دّ عِ عٍ نُ عَ عِدٌن، عٍ تٌرٍ تَن مُ عِتَشُنشِ قِرِنيِ رَ. نٍيٍ رَهَرَ مُشِ وٌ مَ. حْشْمّ رَهَرَ مُشِ وٌ مَ، بَرِ مَ عَ دٌنسٍ رَتٍمَ عَ دّ عِ عَ نُ عَ عِدٌن، كْنْ عَ تٌرٍ مُ عِتَشُنشِ قِرِ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رٍ مَنِيّ ندٍ قَن دٌنسٍ رَتٍمَ عَ دّ عِ عَ نُ عَ عِدٌن، كْنْ عَ تٌرٍ مُ عِتَشُنشِ قِرِنيِ رَ. عَ رَهَرَ مُشِ وٌ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رٍ قَن دٌنسٍ رَتٍمَ عَ دّ عِ عَ نُ عَ عِدٌن، كْنْ عَ تٌرٍ مُ عِتَشُنشِ قِرِنيِ رَ. عَ رَهَرَ مُشِ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سّ تَن، عَ تٌرٍ عِتَشُنشِ قِرِنيِ رَ، كْنْ عَ مُ دٌنسٍ رَتٍمَ عَ دّ عِ عَ نُ عَ عِدٌن. عَ رَهَرَ مُشِ وٌ مَ.]]></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لٍوِ سّرّشّدُبّ 11:1-47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