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وِ سّرّشّدُبّ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َن شَ سّرّشّ سُبٍ، عَ شُنيِ، نُن عَ تُرٍ سَ تّ عِ سّرّشّبَدٍ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ُرِنفّ نُن عَ سَنيِيٍ شَ رَشَ. سّرّشّدُبّ شَ نَ بِرِن فَن سّرّشّبَدٍ. سّرّشّ فَن دَاشِ نَ عَ رَ نَشَن شِرِ رَقَن ﭑ تَن عَلَتَلَ مَ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مِشِ وَ مَ سّرّشّ فَن دَاشِ بَقٍ شُرُ سٍ لَنمَ رَ، عَ شَ قِندِ يّشّي كٌنتٌنيِ رَ، شَ نَ مُ عَ رَ سِكْتّ، لَنيُرُ مُ نَ نَشَ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بَ شَ نَ كْن نَشَبَ سّرّشّبَدٍ كْولَ مَبِرِ ﭑ تَن عَلَتَلَ يَ عِ. هَرُنَ شَ دِ سّرّشّدُبّيٍ شَ عَ وُلِ تٌنفٌ، عٍ شَ عَ كَسَن سّرّشّبَدٍ سّيتِي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 فّ سُبٍ عِشَبَدٍ، سّرّشّدُبّ شَ عَ سُبٍ، عَ شُنيِ، نُن عَ تُرٍ سَ تّ سّرّشّبَدٍ قَر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بَ شَ سّرّشّ قُرِنفّ نُن عَ سَنيِيٍ رَشَ. سّرّشّدُبّ شَ نَ بِرِن فَن سّرّشّبَدٍ. سّرّشّ فَن دَاشِ نَ عَ رَ نَشَن شِرِ رَقَن ﭑ تَن عَلَتَلَ مَ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عَ وَ مَ شْنِ بَقٍ سّرّشّ فَن دَاشِ رَ ﭑ تَن عَلَتَلَ بّ، قٌ عَ شَ قِندِ كٌلٌكٌندٍ نَن نَ، شَ نَ مُ عَ رَ فَنبّ يْرّ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دُبّ شَ قَ عَ رَ سّرّشّبَدٍ، عَ عَ شُنيِ بٌلٌن عَ دّ عِ، عَ عَ سَ تّ، عَ عَ فَن. عَ وُلِ شَ عِقِلِ سّرّشّبَدٍ سّيتِيٍ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عَ فّمّ بْوتْ بَ، عَ عَ وْلّ تّ عِ شُبٍ شُن، سّرّشّبَدٍ سٌفٍتٍدٍ مَبِر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دُبّ شَ عَ سُشُ عَ فَبُتٍنيِيٍ مَ، عَ عَ عِبْو. عَ شَ عَ فَن، عَ قِندِ سّرّشّ فَن دَاشِ رَ، نَشَن شِرِ رَقَن ﭑ تَن عَلَتَلَ مَ.»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 فَن دَاش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عَننَبِ مُنسَ شِلِ عَ شَ هْرْ مْلِنفِرَ كُي، عَ عَ مَسٍن عَ بّ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 قَلَ عِسِرَيِلَكَيٍ بّ، نَشَن نَ وَ سّرّشّ بَقٍ ﭑ تَن عَلَتَلَ بّ، عَ شَ شُرُ سٍ لَنمَ شَ نَ مُ عَ رَ شُرُ سٍ شُنفبٍ ب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وَ مَ شُرُ سٍ شُنفبٍ نَن بَقٍ سّرّشّ فَن دَاشِ رَ، قٌ عَ شَ قِندِ تُورَ رَ لَنيُرُ مُ نَ نَشَن مَ. عَ شَ قَ نَ رَ ﭑ تَن عَلَتَلَ شَ هْرْ مْلِنفِرَ سٌدٍ دّ رَ، عَلَكٌ ﭑ شَ عَ تٌنفٌ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بَ شَ عَ بّلّشّ سَ شُرُ سٍ شُن تَفِ، عَلَكٌ ﭑ تَن عَلَتَلَ شَ نَ سّرّشّ تٌنفٌ، عَ شَ قِندِ عَ شُنسَرٍ رَ عَ شَ يُنُبِ شَ ق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ُورَ شَ قَشَ ﭑ تَن عَلَتَلَ يَ عِ. هَرُنَ شَ دِ سّرّشّدُبّيٍ شَ قَ نَ تُورَ وُلِ رَ، عٍ شَ عَ كَسَن سّرّشّبَدٍ سّيتِيٍ مَ، سّرّشّبَدٍ نَشَن نَ ﭑ مَ هْرْ مْلِنفِرَ سٌدٍ د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تُورَ بُرَ، عٍ قَ عَ عِسّف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رُنَ شَ دِ سّرّشّدُبّيٍ شَ يٍفٍ رَدْشْ، عٍ تّ رَدّ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2026-08-15T13:56:50Z</dcterms:created>
  <dcterms:modified xsi:type="dcterms:W3CDTF">2026-08-15T13:56:50Z</dcterms:modified>
  <dc:title>Bible.com.au: لٍوِ سّرّشّدُبّ 1:1-17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