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969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ننَبِ يٍرٍ مِ قِرِن ندٍ 5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ٌنيِيٍ نَن قَ تِشِ مُشُ شُن مَ،مِشِ يٌ مُ نَ نَشَن مُشُ بَمَ عٍ يِ رَ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ُشُ بَلٌي قٍنمَ وُلَ عِ فَاشُي كُي،بَرِ مَ سَنتِدّفّمَ كَنيِيٍ نَ يِرٍ بِرِن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َامّ بَرَ مُشُ سُشُ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ُشُ يَشُييٍ بَرَ عٍ وَشْنقٍ رَبَ سِيٌن نُن يُدَيَ فِنّدِ مّدِيٍ رَ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بَرَ كُنتِفِيٍ فبَكُ وُرِيٍ مَ، عٍ بِنيّ بَ قٌرِيٍ يِ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قٌنِكٍيٍ مّنفِ دِنمَ،عٍ يٍفٍ مَشَنِن هَن يٍفٍ كٌتٍ بَرَ بِرَ عٍ مَ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قٌرِيٍ بَرَ بَ عٍ مَلَنقٍ،قٌنِكٍيٍ قَن بَرَ بَ حَشَحَشَقٍ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ُشُ بْحّيٍ بَرَ بَ سّيوَقٍ،مُشُ شَ شُلُنيِ بَرَ مَسَرَ سُننُنيِ رَ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ُننَكٍلِ بَرَ بَ مُشُ يِ،مُشُ بَرَ مَكِنِكِنِ مُشُ شَ يُنُبِيٍ شَ قٍ رَ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نَن عَ تٌشِ، مُشُ بْحّيٍ تْورْشِ،مُشُ يَ قَن بَرَ رَقْورْ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حَمَ حَشَنكَتَشِ شَ سَلِحَمَ شَ عَلَ مَشَندِ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ِيٌن فٍيَ بَرَ قِندِ فبٍنفبٍرٍنيِ رَ،عَ بَرَ قِندِ شُلُمَسٍيٍ مَحّرّدٍ رَ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عِ تَن، مَرِفِ عَلَتَلَ، عِ تَن نَن مَنفّ رَ تّمُي بِرِن.دَنيِ مُ نَ عِ شَ مَنفّيَ مَ،كٍلِ لَنقَنمَيٍ مَ، سَ دْشْ لَنقَنمَيٍ بِرِن نَ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ُنقٍ رَ، عِ قَ نّيمُشِ مُشُ مَ يِ مْولِ رَ،كَ عِ مُشُ رَبّحِنمَ نّ مُشُ شَ سِمَيَ بِرِن كُي؟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، مُشُ رَفبِلٍن عِ مَ،مُشُ شَ قَ عِ مَ عَلْ عَ سِنفٍ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مّيشِ نّ مُشُ رَ كٍرٍنيِ رَ؟عِ شْنْمَ نّ مُشُ مَ عَبَدَن؟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، مُشُ شَ تْورّ مَتٌ، مُشُ شَ يَافِ عِفبّ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ْحّيٍ بَرَ مُشُ كّ تٌنفٌ.مِشِيٍ بَرَ سَبَتِ مُشُ شَ بَنشِيٍ كُي،مُشُ كٌلٌنمَيٍ مُ نَشٍيٍ رَ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ُشُ بَرَ قِندِ مِسِكِينّ بَبَتَرٍيٍ رَ،مُشُ نفَيٍ بَرَ لُ عَلْ كَاحّ فِنّيٍ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ُشُ مُ نْمَ مُشُ شَ يٍ مِندٍ،قٌ مُشُ شَ عَ سَرَ كْبِرِ رَ.مُشُ مُ نْمَ مُشُ شَ يٍفٍ قَن فَندٍ،قٌ مُشُ شَ عَ سَرَ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ُشُ حَشَنكَتَمَيٍ دْشْشِ مُشُ قَرِ.مُشُ بَرَ تَفَن، مَلَبُي يٌ مُ نَ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ُشُ بَرَ مُشُ بّلّشّ عِتَلَ مِسِرَ نُن عَسِرِيَ بِرِ رَ،عَلَكٌ عٍ شَ مُشُ كِ تَامِ رَ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ُشُ بَبَيٍ بَرَ يُنُبِ رَبَ،كْنْ عٍ مُ نَ دُنِحَ سْنْن.مُشُ تَن نَن قَ عٍ شَ قٍ كٌبِيٍ تْرُحْي شَنِنقٍ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">
  <a:themeElements>
    <a:clrScheme name="Theme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2026-06-15T08:50:24Z</dcterms:created>
  <dcterms:modified xsi:type="dcterms:W3CDTF">2026-06-15T08:50:24Z</dcterms:modified>
  <dc:title>Bible.com.au: عَننَبِ يٍرٍ مِ قِرِن ندٍ 5:1-22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