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يٍرٍ مِ قِرِن ندٍ 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نيِيٍ نَن قَ تِشِ مُشُ شُن مَ،مِشِ يٌ مُ نَ نَشَن مُشُ بَمَ عٍ يِ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َلٌي قٍنمَ وُلَ عِ فَاشُي كُي،بَرِ مَ سَنتِدّفّمَ كَنيِيٍ نَ يِرٍ بِرِ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َامّ بَرَ مُشُ سُشُ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يَشُييٍ بَرَ عٍ وَشْنقٍ رَبَ سِيٌن نُن يُدَيَ فِنّدِ مّدِيٍ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بَرَ كُنتِفِيٍ فبَكُ وُرِيٍ مَ، عٍ بِنيّ بَ قٌرِيٍ يِ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نِكٍيٍ مّنفِ دِنمَ،عٍ يٍفٍ مَشَنِن هَن يٍفٍ كٌتٍ بَرَ بِرَ عٍ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رِيٍ بَرَ بَ عٍ مَلَنقٍ،قٌنِكٍيٍ قَن بَرَ بَ حَشَحَشَقٍ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ْحّيٍ بَرَ بَ سّيوَقٍ،مُشُ شَ شُلُنيِ بَرَ مَسَرَ سُننُن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ُننَكٍلِ بَرَ بَ مُشُ يِ،مُشُ بَرَ مَكِنِكِنِ مُشُ شَ يُنُبِيٍ شَ قٍ ر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نَن عَ تٌشِ، مُشُ بْحّيٍ تْورْشِ،مُشُ يَ قَن بَرَ رَقْورْ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َمَ حَشَنكَتَشِ شَ سَلِحَمَ شَ 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ٌن فٍيَ بَرَ قِندِ فبٍنفبٍرٍنيِ رَ،عَ بَرَ قِندِ شُلُمَسٍيٍ مَحّرّد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، مَرِفِ عَلَتَلَ، عِ تَن نَن مَنفّ رَ تّمُي بِرِن.دَنيِ مُ نَ عِ شَ مَنفّيَ مَ،كٍلِ لَنقَنمَيٍ مَ، سَ دْشْ لَنقَنمَيٍ بِرِن ن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نقٍ رَ، عِ قَ نّيمُشِ مُشُ مَ يِ مْولِ رَ،كَ عِ مُشُ رَبّحِنمَ نّ مُشُ شَ سِمَيَ بِرِن كُي؟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مُشُ رَفبِلٍن عِ مَ،مُشُ شَ قَ عِ مَ عَلْ عَ سِنفٍ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ّيشِ نّ مُشُ رَ كٍرٍنيِ رَ؟عِ شْنْمَ نّ مُشُ مَ عَبَدَن؟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مُشُ شَ تْورّ مَتٌ، مُشُ شَ يَافِ عِفبّ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ْحّيٍ بَرَ مُشُ كّ تٌنفٌ.مِشِيٍ بَرَ سَبَتِ مُشُ شَ بَنشِيٍ كُي،مُشُ كٌلٌنمَيٍ مُ نَشٍيٍ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َرَ قِندِ مِسِكِينّ بَبَتَرٍيٍ رَ،مُشُ نفَيٍ بَرَ لُ عَلْ كَاحّ فِنّي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ُ نْمَ مُشُ شَ يٍ مِندٍ،قٌ مُشُ شَ عَ سَرَ كْبِرِ رَ.مُشُ مُ نْمَ مُشُ شَ يٍفٍ قَن فَندٍ،قٌ مُشُ شَ عَ سَ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حَشَنكَتَمَيٍ دْشْشِ مُشُ قَرِ.مُشُ بَرَ تَفَن، مَلَبُي يٌ مُ ن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َرَ مُشُ بّلّشّ عِتَلَ مِسِرَ نُن عَسِرِيَ بِرِ رَ،عَلَكٌ عٍ شَ مُشُ كِ تَامِ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بَبَيٍ بَرَ يُنُبِ رَبَ،كْنْ عٍ مُ نَ دُنِحَ سْنْن.مُشُ تَن نَن قَ عٍ شَ قٍ كٌبِيٍ تْرُحْي شَنِنقٍ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2026-08-15T13:58:57Z</dcterms:created>
  <dcterms:modified xsi:type="dcterms:W3CDTF">2026-08-15T13:58:57Z</dcterms:modified>
  <dc:title>Bible.com.au: عَننَبِ يٍرٍ مِ قِرِن ندٍ 5:1-22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