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9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يٍرٍ مِ قِرِن ندٍ 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كْنْ يَكْسِ عٍ قَتٍ بَرَ قْورْ دَنفِ تِفٍ رَ،عٍ مُ كٌلٌنمَ تَا كُي سْنْن.عٍ كِرِ قَتُشِ عٍ شْرِيٍ مَ، عَ بَرَ شَرَ عَلْ بٌلٍ.]]></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شٍيٍ قَشَ سَنتِدّفّمَ رَ،عٍ تَن نَن شُن نُ رَقَن دَنفِ مِشِ بِرِن نَ كَامّ نَشٍيٍ حَشَنكَتَقٍ.كَامّتْييٍ بَرَ شْسِ، عٍ تَفَنشِ،عٍ مُ دٌنسٍ يٌ سْتْمَ كْ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دِنفّيٍ، مَرَقَنيِ نُ نَ نَشٍيٍ بّ،عٍ بَرَ عٍ يّتّ شَ دِيٍ حِن، عٍ عٍ دٌن،عَلَكٌ عٍ شَ بَلٌ عَلِبَلَوِ كُ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لَتَلَ شَ شْنّ بَرَ كَمَلِ.عَ بَرَ عَ رَلَنتَن يّ، عَ تّ شُرُ سِيٌن،نَشَن بَرَ يِرٍ تِشِيٍ بِرِن فَ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بْشِ مَنفّيٍ مُ لَ عَ رَ،دُنِحَ مِشِيٍ سٍسٍ قَن مُ لَ عَ رَ،شَ يَشُييٍ نْمَ سٌدٍ دَرِ سَلَمُ نَادّيٍ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يِ فبَلٌي كٍلِشِ عَ شَ نَمِحْنمّيٍ شَ يُنُبِيٍ نَن مَ،عَ نُن عَ شَ سّرّشّدُبّيٍ شَ قٍ كٌبِ رَبَشِيٍ مَ،عٍ تَن نَشٍيٍ تِنشِنتْييٍ نِي بَشِ.]]></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كْنْ يَكْسِ عٍ حّرّ مَ تَا كُي عَلْ دْنشُييٍ،مِشِ يٌ مُ عَ بّلّشّ دِنمَ عٍ رَبَرِ مَ وُلِ نَشَن فٌرٌ مَ عٍ مَ،عَ بَرَ عٍ قِندِ سّنِيّنتَرٍيٍ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مِشِيٍ لُمَ فبٍلٍفبٍلٍ رَ،«وٌ كٍلِ بٍ! وٌ تَن مِشِ سّنِيّنتَرٍيٍ!وٌ كٍلِ بٍ، وٌ كٍلِ بٍ! وٌ وٌ مَكُيَ مُشُ رَ!»نَ كُي عٍ نَشَ عٍ فِ سِفَقٍ رَ حَمَنّيٍ مَ.نَاكَيٍ قَن بَرَ عَ قَلَ،«عٍ مُ لُمَ مُشُ شْنيِ كْ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لَتَلَ يّتّ يَتِ نَن عٍ رَيٍنسٍن يّ،عَ مُ قَ عَ حْشْ سَشِ عٍ شْن مَ سْنْن.عَ بَرَ بِنيّ بَ سّرّشّدُبّيٍ يِ،شُننَكٍلِ مُ نَ قٌرِيٍ بّ سْنْ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مُشُ بَرَ مَلِ ندٍ مَمّ،كْنْ مِشِ يٌ مُ قَ.مُشُ بَرَ مُشُ يَ تِ كِرَ رَ هَن مُشُ يَ بَرَ رَقْورْ،كْنْ سِ يٌ مُ قَ مُشُ رَتَنفَدٍ.]]></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رِ سَلَمُ حَمَ شَ حَشَنكَتّ]]></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مُشُ يَشُييٍ نُ مُشُ حّرّ كِ بِرِن تٌشِ،عَلَكٌ مُشُ نَشَ قَ مِنِ تَا كُي.مُشُ شَ قٍ دَنيِ نُ بَرَ مَكْرّ،لْشْي فبٍفبٍ مُ نُ لُشِ مُشُ بّ سْنْن،بَرِ مَ مُشُ شَ قٍ دَنيِ نُ بَرَ فّ عَ لِدٍ.]]></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مُشُ كٍرِ مَيٍ نُ شُلُن دَنفِ سّفّيٍ رَ،نَشٍيٍ نَ كٌورٍ مَ.عٍ نَشَ مُشُ كٍرِ هَن فٍيَيٍ قَرِ،عٍ عٍ نْشُن مُشُ يَ رَ، عٍ مُشُ مَمّ بُرُنيِ.]]></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نَشَ مُشُ رَكِسِمَ قَن سُشُ، عَلَ شَ مِشِ سُفَندِشِ.وٌن نُ بَرَ عَ قَلَ عَ شَ قٍ رَ،«مُشُ يِرِوَ مَ نّ عَ نِينِ بُن مَ حَمَنّيٍ تَفِ.»]]></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تَن عٍدٌن حَمَ نَشَن سَبَتِشِ عُسُ بْشِ مَ حّلّشِن يِرٍ،يَكْسِ عِ نَ سّيوّ كُي،كْنْ عِ قَن شَ كِيتِ وَشَتِ نَ قَقٍ.عِ قَمَ نّ حَشَنكَتّ نُن يَافِ سْتْدٍ.]]></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سِيٌن حَمَ، عَ فبٍ مُ لُشِ عِ شَ حَشَنكَتّ شَ دَن.عَلَ مُ عِ شَ كٌنيِيَ رَبُمَ،كْنْ عِ تَن عٍدٌن حَمَ،عَلَتَلَ قَمَ نّ عِ مَكِيتِدٍ عِ شَ يُنُبِيٍ مَ،عَ شَ عِ حَشَنكَتَ نٍيٍ شَ قٍ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شّيمَ مُ يِلٍنمَ سْنْن، عَ مُ سّنِيّن.فّمّ تٌقَنيِيٍ بَرَ رَلَنتَن يّ تَا تُنشُنيِيٍ بِرِن 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سِيٌن دِيٍ تِدٍ نُ فبٌ عَلْ شّيمَ،كْنْ يَكْسِ عٍ تِدٍ بَرَ شُرُنعَلْ قّحّيٍ نَشٍيٍ يَءِلَنشِ بّندّ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هَلِ وُلَبَرٍ فِنّ شِحّ قِمَ عَ شَ دِيٍ مَ،كْنْ ﭑ مَ حَمَ بَرَ لُ عَلْ دِنفّ نَشٍيٍ مُ مِشِحَ رَكَمَلِشِ.عٍ كٌبِ عَلْ سّفّ.]]></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كَامّ بَرَ عَ نِيَ، دِيْرّ نّنيِ بَرَ كَنكَن عَ نَشَرٍ.دِ مّيٍ تَامِ مَشْرِنمَ، كْنْ مِشِ يٌ مُ عٍ كِ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شٍيٍ نُ دٌنسٍ قَنيِ دٌنمَ، كَامّ بَرَ عٍ رَبِرَ تَا كُي.نَشٍيٍ رَ مْشِ قٍ قَنيِ كُي،عٍ قَ نَ حٌوفٍ نَن يٍفٍلٍنقٍ عٍ بّلّشّيٍ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ﭑ مَ حَمَ شَ حَشَنكَتّ بَرَ فبٌ دَنفِقٍ سٌدٌ مَكَيٍ فبٍ رَ،نَشٍيٍ هَلَكِ يَ مَفِرّ كٍرٍن كُي،مِشِ كٍرٍن بّلّشّ مُ دِن عٍ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شَ مَنفّدِيٍ نُ تٌقَن دَنفِ شّيمَ رَ،عٍ نُ قِيشّ دَنفِ شِحّ رَ.عٍ قَتٍ رَيَبُ عَلْ يٍ شْورَ سِنبٌنيِ،عٍ يَتَفِ نُ لُشِ نّ عَلْ دِيَمَن.]]></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2026-06-15T08:21:53Z</dcterms:created>
  <dcterms:modified xsi:type="dcterms:W3CDTF">2026-06-15T08:21:53Z</dcterms:modified>
  <dc:title>Bible.com.au: عَننَبِ يٍرٍ مِ قِرِن ندٍ 4:1-22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