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قِرِن ندٍ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فبٍلٍفبٍلٍ، ﭑ بَرَ شِلِ تِ دّ مّرِ رَ،كْنْ عَ بَرَ نَادّ بَلَن ﭑ مَ مَشَندِ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كِرَ بَلَن ﭑ يَ رَ فّمّ بٍلٍبٍلٍيٍ رَ،عَ ﭑ تِ تْورّ كِرَ شْن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لُ عَلْ سُبٍ شَاحّ نَشَن ﭑ مَمّقٍ بُرُنيِ،عَلْ يّتّ نَشَن عَ نْشُنشِ ﭑ يَ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دُنِحَ عِشُتُ ﭑ مَ، عَ بَرَ ﭑ كَن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شَلِ عِتَلَ عَ عَ شَ تَنبّيٍ تِ ﭑ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ٌ عَ شَ تَنبّيٍ بّحِن، عٍ نَشَ ﭑ بْحّ سْشْ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قِندِ ﭑ مَ مِشِ بِرِن مَ مَيٍلٍ سٍ رَ،لْشْي بِرِن، عٍ ﭑ قِندِ مَ عٍ شَ سِفِي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نَلُفَ حٌوفٍ شْنّ رَ،عَ بَرَ شْنّ قِندِ ﭑ مَ دٌنسٍ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نِيَ ﭑ شَ فّمّ شْرِيٍ مَشِن،هَن ﭑ حِنيِيٍ بِرِن بَرَ مَفِرَ.عَ بَرَ ﭑ مَبٌرٌن شُبٍ شْو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بْحّسَ مَكُيَ ﭑ نَهَن قٍ قَنيِ مْولِ بِرِن بَرَ نّيمُ ﭑ ن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ورّ نُن عَلَ شَ مَرَقَنيِعَننَبِ يٍرٍ مِ شَ مَسٍني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ﭑ بَرَ عَ قَلَ،«ﭑ مَ قٍ بَرَ كَنَ.عَلَتَلَ بَرَ ﭑ كُمَ سٍ بِرِن نَ ﭑ شَشِلِ نُ تِشِ نَشٍيٍ رَ.»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مَحْشُن ﭑ مَ مَرَيَافِ مَ،ﭑ بَرَ ﭑ مَحْشُن ﭑ مَ سِمَيَ نَشَسِشِ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ْمَ نّيمُدٍ ﭑ مَ تْورّ مَ.عَ شُن بَرَ مَسَ هَن عَ بَرَ فّ ﭑ كُنتِندٍ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نَ بِرِن كُي، ﭑ نَن ﭑ شَشِلِ تِمَ قٍ نَشَن نَ، عَ تَن نَن يَ؛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هِننّ مُ حْنمَ،دَنيِ يٌ مُ نَ عَ شَ شَنُنتٍيَ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بِلٍنمَ عَ رَ فّيسّفّ يٌ فّيسّفّ.«عَلَتَلَ، عِ مُ مّيمَ عِ شَ مِشِيٍ رَ عَبَدَن!»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كٌلٌن ﭑ بْحّ كُي،عَلَتَلَ نَن نَ ﭑ هَرِفٍ رَ.ﭑ شَشِلِ تِشِ عَ تَن نَن ن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قٍ قَنيِ رَبَمَ عَ قٍنمَ بّ،نَشَن شَشِلِ تِشِ عَ ر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لَن عَ شَ سَبَرِ عَلَتَلَ يَ عِ نَشَن قَمَ عَ رَكِسِدٍ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عَدَ مَ شَ تْورّ كٌلٌن عَ قٌنِكٍ تّمُي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ن ﭑ نَ، نَشَن بَرَ تْورّ كٌلٌن عَلَ شَ شْنّ سَابُي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دُندُ، عَ شَ دْشْ عَ شَتِ مَ،بَرِ مَ عَلَتَلَ نَن عَ رَفِرِشِ عَ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عَ شُن سِن بْشِ، تّمُندٍ عَلَ قَمَ نّ عَ شَ دُبّ سُشُدٍ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عَ شّرّ تِ مِشِ بّ، نَشَن عَ رَفَرِنمَ،عَ شَ تِن نَ يَافِ رَ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مُ مِشِ رَتُتُنمَ عَبَدَن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مِشِ ندٍ تْورْ، عَ مَن قَمَ نّ هِننّدٍ عَ رَ عَ شَ قٌنِسِرٍيَ كُي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وَشْنقٍ شَ مُ عَ رَ،عَ شَ مِشِ رَيَافِ، عَ شَ عِبُنَدَ مَ تْورْ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 فٍيلِمَنِيٍ تْورْ عَ حَاشِ رَ بْشِ كُي،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 تِنشِنتَرٍيَ رَبَ مِشِ رَ عَلَ شُنفبٍ يَ عِ،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 مِشِ تْوحّفّ عَ مَكِيتِ تّمُي،عَلَتَلَ مُ عَ بِرِن تٌمَ شّ؟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قٍ رَ، شَ عَلَ شَ مُ عَ رَفِرِشِ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تٌنفٌ كُيٍ عِيَلَنشِ،عَ ﭑ نَحّرّ دِ مِ كُي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قَنيِ نُن قٍ حَاشِ، عَ بِرِن مُ كٍلِمَ عَلَ شُنفبٍ شُي شَ مَ؟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عِبُنَدَ مَ عَ مَوَ مَ،شَ عَ تْورّ سْتْ عَ يّتّ شَ يُنُبِ سَابُي رَ؟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شَ وٌن حّرّ كِ مَتٌ، وٌن شَ عَ عِفبّ،وٌن شَ فبِلٍن عَلَتَلَ مَ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شَ عَلَ مَشَندِ وٌن بْحّ بِرِن نَ،وٌن شَ وٌن بّلّشّ عِتٍ عَلَ بّ نَشَن نَ كٌورٍ مَ.حَمَ شَ عَلَ مَشَندِ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ُشُ شَ يُنُبِ نُن مَتَندِ بَرَ فبٌ،عِ قَن مُ دِحّشِ مُشُ مَ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بْحّ شْنّ بَرَ لُ مُشُ قْشْ رَ،عِ بَرَ قَشّ تِ، عِ مُ كِنِكِنِ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نُشُي تِ وٌن تَفِ،عَلَكٌ مُشُ شَ مَشَندِ نَشَ عِ لِ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مُشُ قِندِ سُوتِ رَ حَمَنّيٍ تَفِ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يَشُييٍ بِرِن بَرَ عٍ دّ عِبِ مُشُ شِلِ مَ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ي نُن بْحّ مِنِ بَرَ نْ مُشُ رَ،مُشُ شَ قٍ قِندِشِ كَنَرِ نُن فبَلٌي نَن تُن ن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ﭑ تْورْ مَ لْشْي بِرِن.دَنيِ يٌ مُ نَ ﭑ مَ تْورّ مَ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 سُو سَمَ يَيٍ رَ، ﭑ مَ مِشِيٍ شَ فبَلٌي شَ قٍ رَ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يِ يٌ مُ نَ ﭑ وَقٍ مَ، مَلَبُي يٌ مُ نَ ﭑ بّ،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ن بٍينُن عَلَتَلَ شَ عَ يَ رَفٌرٌ وٌن مَ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كِنِكِنِ فِنّدِ مّدِيٍ شَ تْورّ مَ.»عَننَبِ يٍرٍ مِ شَ عَلَ مَشَندِ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بَرَ ﭑ كٍرِ عَلْ شْنِ،هَلِ ﭑ مُ قٍ حَاشِ يٌ رَبَشِ عٍ رَ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ﭑ نَفٌرٌ كْلْنيِ كُي،عٍ نُ قَ فّمّيٍ رَفٌرٌ ﭑ مَ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 تٌ دِن ﭑ شُن نَ،ﭑ نَشَ عَ قَلَ، «ﭑ بَرَ لْي!»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عِ تَن عَلَتَلَ شِلِ كْلْنيِ فبَاتَ مَ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ن نَشَ ﭑ شُي مّ ﭑ تٌ عَ قَلَ،«عِ نَشَ تٌندِ ﭑ شُي رَ مّدٍ. يَندِ، ﭑ مَلِ.»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ٌ عِ مَشَندِ، عِ نَشَ عِ مَسٌ ﭑ نَ، عِ عَ قَلَ ﭑ بّ،«عِ نَشَ فَاشُ.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نَشْسِ كٍلِقٍ ﭑ شُنيِ مَ سَ دْشْقٍ ﭑ سَنيِيٍ رَ.عَ بَرَ ﭑ شْرِيٍ بِرِن مَفِرَ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بَرَ ﭑ مَ قٍ سُشُ، عِ بَرَ ﭑ نِي رَكِسِ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عَ تٌشِ عٍ قٍ نَشٍيٍ نِيَشِ ﭑ نَ.عِ شَ ﭑ مَ نْندِ مَكّنّن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تٌ عٍ كْنكْشِ ﭑ مَ كِ نَشّ،عٍ يَنقَنتٍيَ نَشَن بِرِن شِرِ مَ ﭑ شُن مَ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بَرَ عٍ شُي مّ كٌنبِ تِ رَ،عٍ يَنقَنتٍيَ نَشَن بِرِن شِرِ مَ ﭑ شُن مَ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ٍرٍقَيٍ شَ وْيّنيِ نُن عٍ شَ مَحْشُنيِ نَ ﭑ تَن نَن قْشْ رَ لْشْي بِرِن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تٌ، شَ عٍ دْشْشِ، شَ عٍ تِشِ،عٍ ﭑ تَن نَن قِندِشِ عٍ شَ سِفِيٍ رَ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ﭑ فبٍحْشْ عٍ مَ.عٍ نَشَن نِيَشِ ﭑ نَ، عِ شَ نَ رَفبِلٍن عٍ مَ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ٍ شَشِلِ دْنشُ، عِ عٍ دَنكَ، بَرَكَتَرٍحَ شَ بِرَ عٍ قْشْ رَ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بْحّ شْنّ شَ لُ عٍ قْشْ رَ،عِ شَ عٍ بَ دُنِحَ بّندّ قُحِ قَرِ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تْورْ، عَ ﭑ نَبِلِن حَشَنكَتّ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لُ دِ مِ كُي عَلْ سِنفٍ رَ مِشِ قَشَشِي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نَبِلِن سَنسَنيِ رَ،عَ يْلْنشْنيِ سَ ﭑ مَ، عَلَكٌ ﭑ نَشَ قَ مِن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2026-06-15T08:19:38Z</dcterms:created>
  <dcterms:modified xsi:type="dcterms:W3CDTF">2026-06-15T08:19:38Z</dcterms:modified>
  <dc:title>Bible.com.au: عَننَبِ يٍرٍ مِ قِرِن ندٍ 3:1-66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