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قِرِن ندٍ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ن عَ حَنِفٍ عَ شَ سِيٌن تّتّ رَبِرَ.عَ مُ سِيكّ عَ رَبَقٍ مَ.عَ بَرَ تّتّ قَرِ نُن عَ بُنيِ بِرِن نَبِ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رَ تَا نَادّيٍ رَبِرَ بْشِ،عٍ بَلَندٍيٍ بِرِن بَرَ كَنَ.مَنفّيٍ نُن كُنتِفِيٍ بَرَ شَنِن حَمَنّ فبّتّ مَ.سّرِيّ رَبَتُقٍ مُ نَ،شّيرَيَ قَن مُ نَ نَمِحْنمّ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يٌن قٌرِيٍ دْشْشِ بْشِ، عٍ دّ بَرَ بٌبٌ،عٍ بَرَ شُبٍ مَسٌ عٍ شُنيِيٍ مَ سُننُنيِ شَ قٍ رَ،عٍ بَرَ سُننُن دٌنمَيٍ رَفٌرٌ عٍ مَ.دَرِ سَلَمُ فِنّدِ مّدِيٍ بَرَ عٍ شُن سِن بْ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يَيٍ بَرَ مِنِ هَن، ﭑ بْحّ بَرَ ﭑ تْورْ،ﭑ سٌندٌنيِ بَرَ سُننُن ﭑ مَ حَمَ شَ فبَلٌي شَ قٍ رَ.دِ مّيٍ نُن دِيْرّيٍ نَ قَشَقٍ تَا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 مّيٍ عَ قَلَمَ عٍ نفَيٍ بّ،«دٌنسٍ نُن مِنسٍ سْتْمَ مِندٍن؟»عٍ نُ سِفَ تُشُنسَن نَ عَلْ مِشِ مَشْنْشِيٍ،عٍ بِرَ تَا كُي كِرَيٍ رَ،عٍ حّنفِ بٌلٌن عٍ نفَيٍ بّ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قَ مُنسٍ قَلَمَ عِ بّ كْرّ؟سِيٌن، عِ مَنِيّ مُ نَ ﭑ بّ.ﭑ عِ مَدُندُ مَ دِ؟عِ شَ حَشَنكَتّ بَرَ فبٌ دَنفِ بَا رَ.ندٍ نْمَ عِ رَيَلَ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نَمِحْنمّيٍ بَرَ وُلٍ لَامَتُنيِيٍ مَسٍن،عٍ مُ عِ شَ يُنُبِ قِيشّ عِ بّ،عَلَكٌ عِ نَشَ قَ لُ كٌنيِيَ كُي.عٍ بَرَ وٌ مَدَشُ وُلٍ لَامَتُنيِ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فِ مِشِ بِرِن عٍ بّلّشّ بْنبْمَ عِ مَ،عٍ كٌلِنمَ، عٍ عٍ شُنيِيٍ مَلِنتَنمَ دَرِ سَلَمُ شَ قٍ رَ.عٍ عَ قَلَمَ، «سِنفٍ يِ تَا تٌقَنيِ مَنِيّ مُ نُ نَ دُنِحَ،كْنْ يَكْسِ 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يَشُييٍ بِرِن نَ وٌ مَقَلَقٍ،عٍ كٌلِنمَ، عٍ عٍ حِنيِيٍ مَشِنمَ وٌ شَ قٍ رَ،عٍ نُ عَ قَلَ، «وٌن بَرَ عٍ شُن نَكَنَعَلْ وٌن نُ وَ مَ عَ شْن مَ كِ نَشّ.نَ بَرَ سْونّيَ وٌ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ن حَنِفٍ، عَ نَ نَن نَبَشِ.عَ بَرَ عَ شَ وْيّنيِ رَكَمَلِ،عَ نَشَن مَسٍن تّمُي شْننَكُيٍ.عَ بَرَ كَنَرِ رَبَ، عَ مُ كِنِكِنِ.عَ بَرَ عَ نِيَ عِ يَشُييٍ شَ عِ مَيٍلٍ.عَ بَرَ عِ فٍرٍقَيٍ سّنبّ رَفبٌ 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شَ كَنّعَننَبِ يٍرٍ مِ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يٍ نَ وَقٍ مَرِفِ رَ عٍ بْحّ بِرِن نَ.سِيٌن حَمَ، يَيٍ رَ مِنِ عَلْ شُرٍ.عِ نَشَ عِ مَلَبُ، عِ شَ وَ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لِ، سْنشْي رَتٍ كْي رَ.عِ بْحّ رَيٍنسٍن يّ عَلْ يٍ، مَرِفِ يَ تٌدٍ رَ.عِ بّلّشّ تِ عَ بّ عِ شَ دِيٍ شَ سِمَيَ شَ قٍ رَ،بَرِ مَ عٍ نَ هَلَكِقٍ كَامّ رَ تُنشُنيِيٍ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عِ يَ تِ عِ بَرَ يِ نِيَ نَشٍيٍ رَ.عَ لَن فِنّيٍ شَ عٍ شَ دِيٍ دٌن، عٍ نَشٍيٍ بَرِ؟عَ لَن سّرّشّدُبّيٍ نُن نَمِحْنمّيٍ شَ قَشَ مَرِفِ شَ هْرْ مْ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نِكٍيٍ نُن شّمْشِيٍ، عٍ بِرِن لَنتَنشِ بْشِ مَ تَا تُنشُنيِيٍ رَ.ﭑ مَ فِنّدِ مّدِيٍ نُن ﭑ مَ سّفّتَلَيٍ، سَنتِدّفّمَ بَرَ عٍ بِرِن قَشَ.عِ بَرَ قَشّ تِ عِ شْنْ لْشْي.عِ بَرَ عٍ كْن نَشَبَ، عِ مُ كِنِكِ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 ﭑ يَشُييٍ مَلَن ﭑ شِلِ مَ،عَلْ مِشِيٍ مَلَنمَ كِ نَشّ سَلِ لْشْي.عَلَتَلَ شْنْ لْشْي، مِشِ يٌ مُ لُ، مِشِ قَن مُ عَ عِمِنِ.ﭑ نَشٍيٍ شَنُ، ﭑ نَشٍيٍ رَ مْ،ﭑ يَشُييٍ بَرَ عٍ بِرِن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شْنّ بَرَ عَ نِيَكُيٍ شَ عِقْورْ دَرِ سَلَمُ شُن مَ.عَ بَرَ بَرَكّ بَ عِسِرَيِلَ مَ.عَ تٌ شْنْ، عَ نَشَ عِسِرَيِلَ رَبٌلٌ،عَ نُ حّرّ مَ حَمَ نَشَن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رِفِ مُ كِنِكِنِ عٍ مَ.عَ بَرَ يَشُبَ شَ بَنشِ بِرِن كَنَ،عَ بَرَ يُدَيَ تَا مَكَنتَشِيٍ رَبِرَ،عَ عٍ شَ مَنفّيَ مَسَرَ يَافِ رَ عَ شَ شْ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شْنْ عٍ مَ، عَ بَرَ عِسِرَيِلَ سّنبّ بِرِن كَنَ.عٍ يَشُييٍ تٌ نُ عٍ عِشّتّنقٍ،عَلَ بَرَ تٌندِ عِسِرَيِلَ مَلِدٍ.نَ شُننَكَنّ بَرَ لُ عَلْ تّ سٌشِ،عَ يَشُبَ شَ بْشِ بِرِن فَ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عَ شَ شَلِ سُشُ وٌن شِلِ مَعَلْ وٌن يَشُي عَ رَبَمَ كِ نَشّ.عَ بَرَ وٌن بْنبْ سّنبّ رَعَلْ عَ قِندِ وٌن فٍرٍقَ نَن نَ.عَ بَرَ وٌن مَ مِشِ بِرِن قَشَ،وٌن نُ حّلّشِنمَ نَشٍيٍ رَ.عَ شَ شْنّ بَرَ لُ عَلْ تّنَشَن بَرَ سٌ دَرِ سَلَمُ هْرْ مْبَنشِ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لُ عَلْ وٌن يَشُي.عَ بَرَ عِسِرَيِلَ نُن عَ شَ بَنشِ قَنيِيٍ بِرِن كَنَ.عَ بَرَ عَ شَ يِرٍ مَكَنتَشِيٍ رَبِرَ.عَ بَرَ يُدَيَ شَ كِنِكِنِ نُن سُننُنيِ شُنمَ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عَ سّنبّ رَ مِنِ نَ مَ،عَ عَ شَ مِشِيٍ مَلَندٍ كَنَ.عَلَتَلَ بَرَ عَ نِيَسَلِ شُنفبٍ نُن مَلَبُي لْشْي سَلِ شَ نّيمُ سِيٌن نَ.عَ بَرَ مَنفّ نُن سّرّشّدُبّ رَيَافِ عَ شَ شْ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بَرَ مَكُيَ عَ شَ سّرّشّبَدٍ رَ،عَ مّي عَ شَ يِرٍ سّنِيّنشِ رَ.عَ بَرَ سِيٌن بَنشِ قَنيِيٍ سَ وٌن يَشُي بّلّشّ.وٌن يَشُييٍ بَرَ فٍرٍ سْنشْي رَتٍ عَلَتَلَ شَ بَنشِ كُي.نَ شُي نُ فبٌ عَلْ شُي نَشَن عِتٍمَ سَلِ لْشْي.]]></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عَننَبِ يٍرٍ مِ قِرِن ندٍ 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