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قِرِن ندٍ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رِ سَلَمُ شَ يُنُبِ بَرَ فبٌ،عَ بَرَ قِندِ سّنِيّنتَرٍ رَ.نَشٍيٍ بِرِن نُ عَ مَتْشْمَ،عٍ نَ يٌقٍ عَ مَ يَكْسِ.عَ بَرَ لُ عَلْ مِشِ مَفٍلِ،عَ يَافِ، عَ قَ عَ يّتّ نْ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نُ نَ عَ شَ دُفِ مَ،كْنْ عَ مُ عَ مَحْشُن عَ شَ قٍ رَحْنيِ مَ.كَسَرّ نَشَن عَ مَسْتْ، عَ مَفَاشُ.مِشِ يٌ مُ نَ، نَشَن عَ مَدُندُ مَ.سِيٌن شَ مَسٍنيِ«عَلَتَلَ، ﭑ مَ مَرَيَافِ مَتٌ،بَرِ مَ ﭑ يَشُييٍ بَرَ شُننَكٍلِ سْتْ.»عَننَبِ يٍرٍ مِ شَ مَسٍ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يَشُييٍ بَرَ عَ شَ سٍ قَنيِ بِرِن تٌنفٌ.عَ سِ فبّتّيٍ تٌ نّ سٌ رَ عَ شَ سَلِدٍ كُي،نَشٍيٍ مُ دَشَ عٍ شَ سٌ نَ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حَمَ بِرِن بَرَ كْنتْقِلِ بَلٌي قٍندٍ.عٍ بَرَ عٍ شَ نَاقُلِ بِرِن مَسَرَ دٌنسٍ رَ، عَلَكٌ عٍ شَ بَلٌ.سِيٌن شَ مَسٍنيِ«عَلَتَلَ، ﭑ مَ يَافِ مَ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 دَنفِ مِشِ رَتَنفَ نَ قٍ مْولِ مَ.وٌ عَ مَتٌ شَ ﭑ مَ تْورّ مَنِيّ نَ قٍ رَ،عَلَتَلَ نَشَن دْشْشِ ﭑ مَ عَ شَ شْنّ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تّ رَفٌرٌ كٍلِقٍ كٌورٍ، نَشَن بَرَ ﭑ قَتٍ فَن.عَ بَرَ فَنتَنيِ تِ ﭑ بّ، عَ يّلّ عِتَلَ ﭑ سَنتِدٍ.عَ بَرَ ﭑ نَبِرَ بْشِ، عَ ﭑ هَلَكِشِ لُ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رَ ﭑ مَ يُنُبِيٍ سَرٍ سَ ﭑ كْن مَ عَلْ كَرَقٌي.عَ بَرَ ﭑ سّنبّ شُن نَكَنَ.عَلَتَلَ بَرَ ﭑ سَ ﭑ يَشُييٍ بّلّشّ، نَشٍيٍ سّنبّ فبٌ ﭑ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ﭑ مَ فٍرٍ سٌي بِرِن مَتُتُن، نَشٍيٍ نُ نَ ﭑ بّ.عَ بَرَ ﭑ يَشُييٍ مَشِلِ،عَلَكٌ عٍ شَ ﭑ مَ قٌنِكٍيٍ سّنبّ كَنَ.عَلَتَلَ بَرَ يُدَ بْنسْي شَ دِ هَلَكِ عَ حَا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 وَقٍ يِ تْورّ نَن مَ، ﭑ يَيٍ رَ مِنِمَ عٍ بّ.نَشَن ﭑ مَدُندُ مَ، عَ فبِلٍن لِمَنِيَ قِ رَ ﭑ مَ.نَ بَرَ مَكُيَ ﭑ نَ.ﭑ مَ دِيٍ بَرَ هَلَكِ،بَرِ مَ يَشُي سّنبّ نُ فبٌ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يٌن بَرَ عَ بّلّشّيٍ عِتَلَ،كْنْ مِشِ يٌ مُ نَ نَشَن عَ مَدُندُ مَ.عَلَتَلَ بَرَ يَامَرِ قِ يَشُبَ دْشْبٌورٍيٍ شَ قِندِ عَ فٍرٍقَيٍ رَ.دَرِ سَلَمُ بَرَ قِندِ سّنِيّنتَرٍ رَ عٍ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حْنيِ بّيتِعَننَبِ يٍرٍ مِ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مَرَفِرِ تِنشِن،بَرِ مَ ﭑ بَرَ عَ شَ يَامَرِيٍ مَتَندِ.وٌ تَن سِ بِرِن، وٌ وٌ تُلِ مَتِ،وٌ شَ ﭑ مَ تْورّ مَتٌ.ﭑ مَ فِنّدِ مّدِيٍ نُن ﭑ مَ قٌنِكٍ شّمّيٍ بِرِن بَرَ شَنِن كٌنيِ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ﭑ شَنُنتٍنيِيٍ شِلِ، كْنْ عٍ بَرَ ﭑ يَنقَ.ﭑ مَ سّرّشّدُبّيٍ نُن ﭑ مَ قٌرِيٍ بَرَ قَشَ تَا كُي.عٍ قَشِ دٌنسٍ قٍندٍ نَشَن نْمَ سّنبّ دِ قِدٍ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ﭑ مَ تْورّ مَتٌ.ﭑ بْحّ مُ رَقَنشِ ﭑ مَ،بَرِ مَ ﭑ عَ كٌلٌن ﭑ مّي نّ عِ شَ سّرِيّ رَ،ﭑ قِندِ مَتَندِلَ يَتِ نَن نَ.سَنتِدّفّمَ مِشِ سْنتْ تَا قَرِ مَ،قُرٍ حَاشِ مِشِ قَشَمَ تَا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يٍ بَرَ ﭑ وَ شُي مّ،كْنْ مِشِ يٌ مُ نَ نَشَن ﭑ مَدُندُ مَ.ﭑ يَشُييٍ بِرِن بَرَ ﭑ مَ تْورّ شَ قٍ مّ،عٍ بَرَ حّلّشِن عِ بّلّشّ قْشِ رَ.عِ بَرَ قَ لْشْي رَ، عِ لْشْي نَشَن مَ قٍ قَلَ.عَ نِيَ ﭑ يَشُييٍ قَن شَ لُ عَلْ ﭑ تَ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عٍ شَ حَاشُحَ بِرِن مَتٌ.عِ شَ عَ نِيَ عٍ قَن نَ عَلْ عِ عَ نِيَشِ ﭑ نَ كِ نَشّ،ﭑ مَ قٍ كٌبِ رَبَشِ مَ.ﭑ مَ كْنتْقِلِ وُيَ، ﭑ بْحّ تْورْشِ عَ ف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دَرِ سَلَمُ سْتْشِ؟سِنفٍ مِشِ نُ وُيَ،كْنْ يَكْسِ عٍ مُ وُيَ.عَ بَرَ لُ عَلْ كَاحّ فِنّ.سِنفٍ عَ شِلِ نُ شُنفبٌ حَمَنّيٍ تَفِ،عَ قِندِ مَنفّ تَا نَن نَ عٍ يَ مَ،كْنْ يَكْسِ عَ نَ كٌنيِ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ي بِرِن عَ وَقٍ،عَ يَيٍ نُ عَ شّرّيٍ مَشَ.عَ شَنُنتٍنيِيٍ مُ نَ سْنْن نَشٍيٍ عَ مَدُندُ مَ.عَ بٌورٍيٍ بِرِن بَرَ عَ يَنقَ، عٍ قِندِ عَ يَشُي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 يُدَ بْنسْي شَنِن كٌنيِيَ كُي،عٍ عَ رَيَافِ.يَكْسِ عَ دْشْشِ سِيٍ تَفِ، مَلَبُي يٌ مُ نَ عَ بّ.عَ يَشُييٍ عَ تْو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يٌ مُ نَ سِيٌن كِرَيٍ شْن مَ سْنْن، سِفَقٍ سَلِدٍ.سِيٌن شَ نَادّيٍ بِرِن بَرَ كَنَ،عَ شَ سّرّشّدُبّيٍ تْورْقٍ،عَ شَ فِنّدِ مّدِيٍ سُننُنقٍ.سِيٌن نَ قٍ شْنّ نَ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يَشُييٍ بَرَ نْ عَ رَ، عٍ قَ لُ بْحّسَ كُي.عَلَتَلَ نَ رَفِرِشِ، سِيٌن شَ قٍ حَاشِيٍ نَن مَ قٍ رَ.عَ فٍرٍقَيٍ بَرَ عَ شَ دِيٍ شَنِن كٌنيِ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يٌن سّنبّ بِرِن بَرَ كَنَ.عَ شَ كُنتِفِيٍ بَرَ لُ عَلْ شٍلِ،نَشٍيٍ مُ حٌوفٍ تٌمَ،نَشٍيٍ بَرَ تَفَن كٌيِنمَ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رِ سَلَمُ شَ يَافِ نُن عَ شَ كُي عِقُي كُي،عَ بَرَ عَ مَحْشُن عَ شَ سٍ قَنيِيٍ بِرِن شَ قٍ،نَشٍيٍ نُ نَ عَ يِ رَ تّمُي دَنفِشِ.عَ شَ حَمَ تٌ سَ عَ فٍرٍقَيٍ بّلّشّ،عَ مَلِمَ يٌ مُ نُ نَ.عَ يَشُييٍ نَشَ يٍلٍ عَ شَ كَسَرّ مَ.]]></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عَننَبِ يٍرٍ مِ قِرِن ندٍ 1:1-22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