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 تَا سُشُ، وٌ تّ سٌ نَا رَ، وٌ نَا فَن. عَ تَن نَن نَ كِ، وٌ شَ عَلَتَلَ وَشْنقٍ رَكَمَلِ، وٌ شَ ﭑ مَ يَامَرِ رَبَتُ عَ رَبَتُ كِ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وٍ نَشَ عٍ رَ سِفَ قَ، عٍ سَ تَا مّلّن عَ شَنبِ شَنبِ مَ. عٍ نَشَ لُ عَيِ نُن بٍتٍلِ تَفِ، عَيِ سٌفٍفٌرٌدٍ. يٌسُوٍ نُن حَمَ بِرِن نَشَ شِ يٌنكِندٍ كُي نَ كْ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بَ، يٌسُوٍ نَشَ كٍلِ، عَ حَمَ شُنمَتٌ عَ رَ. عَ تَن نُن عِسِرَيِلَ كُنتِفِيٍ نَشَ تٍ حَمَ يَ رَ، سِفَقٍ رَ عَ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ن نُن فٍرٍ سٌي بِرِن نَشَ عٍ مَكْرّ عَيِ تَا رَ، عٍ قَ يٌنكِندٍ يَءِلَن عَ كْولَ بِرِ رَ. فُلُنبَ نَشَ لُ عٍ تَن نُن عَيِ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وٍ نُ بَرَ شّمّ وُلُ سُولِ حْندْن شّي تَا مّلّندٍ عَيِ نُن بٍتٍلِ تَفِ، عَيِ تَا سٌفٍفٌرٌ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سْورِيٍ شَ يٌنكِندٍ شُنفبٍ نُ نَ تَا كْولَ مَ، سْورِ بٌورٍيٍ نُ نَ تَا مّلّنقٍ سٌفٍفٌرٌدٍ بِرِ. يٌسُوٍ نَشَ سِفَ نَ كْي رَدَنفِ فُلُنبَ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يِ مَنفّ تٌ عِسِرَيِلَ سْورِيٍ تٌ، عَ تَن نُن عَ شَ حَمَ نَشَ مِنِ عٍ فٍرٍدٍ قِيلِ يِرٍ عَرَبَ يَ رَ. كْنْ عَ مُ نُ عَ كٌلٌن شَ عِسِرَيِلَكَيٍ بَرَ عَ شَ تَا مّلّن عَ شَنبِ شَنبِ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يٌسُوٍ نُن عِسِرَيِلَ حَمَ بِرِن نَشَ عٍ يّتّ رَفِ عَيِ مِشِيٍ يَ رَ فبٍنفبٍرٍنيِ كِرَ 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يِكَيٍ نَشَ بِرَ عٍ قْشْ رَ كٍرٍن نَ. يٌسُوٍ نُن عَ شَ سْورِيٍ نَشَ عٍ فِ هَن عٍ فّ عَيِ حَمَ بِرِن نَمِنِدٍ تَا قَرِ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مّ كٍرٍن مُ لُ عَيِ نُن بٍتٍلِ تَايٍ كُي، عٍ بِرِن نَشَ بِرَ عِسِرَيِلَكَيٍ قْشْ رَ، عٍ شَ عٍ سُشُ. عٍ نَشَ تَا لُ نَ كِ، عَ رَبِ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يِ مَسْ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لَتَلَ نَشَ عَ مَسٍن يٌسُوٍ بّ، «عِ شَ تَنبّ عِتَلَ عَيِ بِرِ رَ، نَشَن سُشُشِ عِ يِ رَ، بَرِ مَ ﭑ بَرَ عَ سَ عِ بّلّشّ.» يٌسُوٍ نَشَ عَ شُن تِ تَا رَ، عَ شَ تَنبّ سُشُشِ عَ يِ رَ عَيِ مَ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نَ رَبَ، سْورِ مّلّنتِيٍ نَشَ مِنِ مَقُرٍن مَقُرٍن عٍ نْشُندٍ كُي، عٍ قَ سٌ تَا كُي، عٍ تّ سٌ نَ رَ كٍ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يِكَيٍ تٌ عٍ يَ رَفبِلٍن عٍ شَنبِ رَ، عٍ نَشَ عَ تٌ تُورِ نَ تٍقٍ كٌورٍ مَ كٍلِقٍ تَا كُي. عٍ مُ نْ عٍ فِدٍ عٍ شَ سِفَ دّدّ. عِسِرَيِلَكَ نَشٍيٍ نُ نَ عٍ فِقٍ فبٍنفبٍرٍنيِ كِرَ شْن عَيِ مِشِيٍ يَ رَ، نٍيٍ نَشَ عٍ مَقِندِ عٍ شِ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سُوٍ نُن عِسِرَيِلَ حَمَ تٌ نَ تُورِ تٌ تٍ رَ، عٍ نَشَ عَ كٌلٌن عَ سْورِ مّلّنتِيٍ بَرَ فّ تَا سُشُدٍ. نَ كُي عٍ نَشَ عٍ مَقِندِ، عٍ قَ عَيِكَيٍ بْن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مّلّنتِيٍ قَن نَشَ قَ كٍلِقٍ تَا كُي، عٍ شَ عَيِكَيٍ فٍرٍ. نَ كُي عَيِكَيٍ نَشَ رَشّتّن، عِسِرَيِلَكَيٍ قَ عٍ بِرِن قَشَ. مِشِ يٌ مُ نْ عَ فِدٍ، مِشِ يٌ مُ لُ عَ حِحّ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قٌ عَيِ مَنفّ، عٍ نَشَن سُشُ، عٍ عَ شَنِن يٌسُوٍ 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تٌ فّ عَيِكَيٍ قَشَدٍ نَشٍيٍ بِرَ عٍ قْشْ رَ فبٍنفبٍرٍنيِ كِرَ شْن مَ، عٍ نَشَ فبِلٍن تَا قَن كُي، عٍ عَيِكَ دْنشْييٍ بِرِن قَشَ عٍ شَ سَنتِدّفّمَ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يِكَ نَشٍيٍ بِرِن قَشَ نَ لْشْي، شّمّيٍ نُن فِنّيٍ، عٍ كْنتِ نَشَ لَن مِشِ وُلُ قُ نُن قِرِ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وٍ تٌ عَ شَ تَنبّ عِتَلَ عَيِ شُن مَ، عَ مُ عَ عِسٌ قٌ نَاكَيٍ بِرِن تٌ فّ قَشَ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عِسِرَيِلَ نَشَ عَ وَ سَسٌ عَيِ شُرُ سٍ نُن عَ هَرِفٍ رَ، عَلْ عَلَتَلَ عَ مَسٍن كِ نَشّ يٌسُوٍ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يٌسُوٍ بّ، «هَلِ عِ مُ فَاشُ، عِ بْحّ نَشَ مِنِ عَ عِ. فٍرٍ سٌي بِرِن تٌنفٌ، وٌ كٍلِ، وٌ شَ سِفَ عَيِ فٍرٍدٍ. عَ كٌلٌن، ﭑ بَرَ عَيِ مَنفّ سَ عِ بّلّشّ عَ نُن عَ شَ حَمَ بِرِن نَ، عَ شَ تَا نُن عَ شَ بْ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سُوٍ نَشَ عَيِ تَا بِرِن كَنَ، عَ عَ فَن. هَن تٌ نَا كِرٌ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شَن قِندِ عَيِ مَنفّ تَن نَ، عٍ نَشَ نَ فبَكُ وُرِ مَ هَن نُنمَرٍ. نُنمَرٍ تٌ سٌ، يٌسُوٍ نَشَ يَامَرِ قِ عٍ شَ عَ قُرٍ رَفٌرٌ وُرِ كْن نَ. عٍ نَشَ عَ رَبِرَ تَا سٌدٍ دّ رَ، عٍ قَ فّمّ فبٍفبٍ مَلَن عَ قَرِ. هَن تٌ نَ فّمّ مَلَنشِ نَا.سّرّشّبَدٍ عٍبَلِ فٍيَ قَ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يٌسُوٍ نَشَ سّرّشّبَدٍ يَءِلَن عِسِرَيِلَ مَرِفِ عَلَتَلَ بّ عٍبَلِ فٍيَ قَ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 عَلَتَلَ شَ كٌنيِ مُنسَ عَ قَلَ عِسِرَيِلَكَيٍ بّ كِ نَشّ. عٍ نَشَ سّرّشّبَدٍ فّمّ دَاشِ تِ، وُرٍ مُ نُ دِن نَشَن نَ، عَلْ عَ سّبّشِ تَوُرٍتَ مُنسَ كِتَابُي كُي كِ نَشّ. عٍ نَشَ سّرّشّ فَن دَاشِيٍ نُن شَنُنتٍيَ سّرّشّيٍ بَ عَلَتَلَ بّ نَ قَ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نِ يٌسُوٍ نَشَ عَلَ شَ سّرِيّ سّبّ فّمّيٍ مَ عِسِرَيِلَكَيٍ بِرِن يَ شْرِ، عَننَبِ مُنسَ نَشَن سّبّ عٍ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رَيِلَكَيٍ، عٍ شَ كُنتِفِيٍ، عٍ شَ سْورِ مَنفّيٍ، عٍ شَ كِيتِسَيٍ، نُن شْحّ نَشٍيٍ نُ نَ عٍ يَ مَ، عٍ بِرِن نَشَ سِفَ تِ رَ لٍوِ بْنسْي سّرّشّدُبّيٍ يَ عِ، نَشٍيٍ نُ عَلَتَلَ شَ سَاتّ كَنكِرَ شَنِنمَ. حَمَ سّيتِ كٍرٍن نَشَ تِ فَرِ سِمِ فٍيَ بِرِ، حَمَ سّيتِ بٌورٍ نَشَ تِ عٍبَلِ فٍيَ بِرِ، عَلْ عَلَتَلَ شَ كٌنيِ مُنسَ عَ قَلَ عِسِرَيِلَ حَمَ سِنفٍ بّ كِ نَشّ، عَ دُبَ عٍ بّ تّمُي 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شَنبِ، يٌسُوٍ نَشَ يِ سّرِيّ مَسٍنيِ بِرِن تِ، دُبّيٍ نُن دَنكّيٍ، عَلْ عَ سّبّشِ تَوُرٍتَ مُنسَ كِتَابُي كُي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ننَبِ مُنسَ شَ مَسٍنيِ سّبّشِ كٍرٍن مُ لُ، يٌسُوٍ مُ نَشَن تَفِ رَبَ عِسِرَيِلَ حَمَ بِرِن بّ، هَلِ فِنّيٍ، دِ مّيٍ، نُن شْحّ نَشٍيٍ نُ نَ عٍ 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يِ بْشِ نُن عَ مَنفّ شَ قٍ رَبَمَ نّ عَلْ عِ يٍرِكٌ بْشِ نُن عَ مَنفّ شَ قٍ رَبَ كِ نَشّ، كْنْ يِ بِيَاسِ عٍ شَ سٍ قَنيِيٍ نُن عٍ شَ شُرُ سٍيٍ قِندِ مَ وٌ هَرِفٍ نَن نَ. عِ قَمَ تَا مّلّندٍ عَ شَنبِ شَنبِ نَ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وٍ نُن فٍرٍ سٌي بِرِن نَشَ كٍلِ، عٍ نَشَ تٍ عَيِ. يٌسُوٍ نَشَ سْورِ فٍرٍ سٌي قَنيِ مِشِ وُلُ تٌنفٌ سَشَن مَيٍفٍتِ، عٍ بِرِن نَشَ تٍ كْ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يِ يَامَرِ سٌ عٍ يِ رَ، «وٌ عَ عِدْيِن، وٌ شَ تَا مّلّن عَ شَنبِ شَنبِ مَ. وٌ نَشَ وٌ مَكُيَ تَا رَ عَ فبٍ رَ. وٌ بِرِن شَ وٌ رّ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نُن ﭑ مَ حَمَ بِرِن، مُشُ مُشُ مَكْرّ مَ نّ تَا رَ مّننِكَيٍ يَ رَ. عٍ نَ مِنِ مُشُ رَلَندٍ عَلْ عَ سِنفٍ رَ، مُشُ قَمَ نّ مُشُ فِدٍ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بِرَ مَ نّ مُشُ قْشْ رَ عَ قَلَقٍ رَ، ‹عٍ نَ عٍ فِقٍ عَلْ بٌورٍ بِيَاسِ.› نَ كِ مُشُ قَمَ نّ عٍ رَ مِنِدٍ تَا قَ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وٌ تَن شَ مِنِ وٌ نْشُندٍ، وٌ قَ تَا مَسْتْ. وٌ مَرِفِ عَلَتَلَ نَا سَمَ نّ وٌ بّلّشّ.]]></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يٌسُوٍ 8:1-35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