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تٌ فّ بْنسْي بِرِن سُننَدٍ، عٍ نَشَ لُ يِرٍ كٍرٍن مَلَبُدٍ هَن عٍ بِرِن فّ يَلَ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شَ عَ مَسٍن يٌسُوٍ بّ، «تٌ لْشْي ﭑ بَرَ مِسِرَ يَافِ مَكُيَ وٌ رَ.» نَ نَن عَ تٌشِ مّننِ شِلِ قَلَمَ فِلِفَلِ هَن 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رَيِلَكَيٍ نَشَ يٌنكِن فِلِفَلِ يُرُدّن قِلِ مَ يٍرِكٌ بِرِ رَ، عٍ سَيَمَلٍكّ دَنفِ سَلِ رَبَ نَا نُنمَرٍ تّمُي، كِكٍ شِ قُ نُن نَانِ ن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يَمَلٍكّ دَنفِ سَلِ كُيٍ عِبَ، عٍ نَشَ نَ بْشِ دَشَمُي، تَامِ لّبِنِتَرٍ، نُن سَنسِ شْرِ فَنشِيٍ دٌ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بْشِ دَشَمُي دٌن، نَ كُيٍ عِبَ، مَنَ مُ فٌرٌ سْنْن. عِسِرَيِلَكَيٍ قَ كَنَان بْشِ دَشَمُي فبَنسَن نَن دٌن نَ حّ رَ.يٍرِكٌ سُشُ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لْشْي ندٍ يٌسُوٍ نُ نَ يٍرِكٌ لٌنفٌرِ. عَ نَشَ شّمّ ندٍ تٌ، عَ تِشِ عَ يَ عِ، عَ شَ سَنتِدّفّمَ مَفٍلِ سُشُشِ عَ يِ. يٌسُوٍ نَشَ عَ مَكْرّ عَ رَ، عَ عَ مَشْرِن، «عِ نَ مُشُ تَن نَن بّ، كَ مُشُ يَشُي نَن لَنشِ عِ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يٌسُوٍ يَابِ، «ﭑ تَن نَن نَ عَلَتَلَ شَ سْورِيٍ شَ مَنفّ رَ. ﭑ بَرَ قَ.» يٌسُوٍ نَشَ عَ قٍلٍن عَ بُن مَ، عَ قَ عَ قَلَ عَ بّ، «ﭑ مَرِفِ مُنسٍ مَسٍنشِ عَ شَ كٌنيِ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شَ سْورِ مَنفّ نَشَ عَ قَلَ يٌسُوٍ بّ، «عِ شَ سَنكِرِيٍ بَ عِ سَنيِ، بَرِ مَ عِ تِشِ يِرٍ نَشّ يِ كِ، يِرٍ سّنِيّنشِ نَ عَ رَ.» يٌسُوٍ نَشَ عَ شَ سَنكِرِيٍ بَ عَ سَ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ننَ تِ نُن سَيَمَلٍكّ دَنفِ سَ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مٌرِكَيٍ شَ مَنفّيٍ نَشٍيٍ نُ نَ يُرُدّن كِرِ مَ سٌفٍفٌرٌدٍ، عَ نُن كَنَان مَنفّيٍ نَشٍيٍ بِرِن نُ نَ بَا دّ رَ، عٍ تٌ عَ مّ، عَلَتَلَ بَرَ يُرُدّن شَرَ عِسِرَيِلَكَيٍ يَ رَ، هَن عٍ بِرِن نَشَ فّ فِرِدٍ، عٍ بْحّيٍ نَشَ بٌلٌن، لِمَنِيَ قَن نَشَ بَ عٍ يِ رَ عِسِرَيِلَكَيٍ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تّمُي، عَلَتَلَ نَشَ عَ مَسٍن يٌسُوٍ بّ، «فّمّ شّيّنشِيٍ يَءِلَن قِنّيٍ رَ، عِ مَن شَ عِسِرَيِلَكَيٍ سُن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سُوٍ نَشَ فّمّيٍ يَءِلَن قِنّيٍ رَ، عَ نَشَ عِسِرَيِلَكَيٍ سُننَ فٍيَ قّ مَ. عٍ نَشَ نَا شِلِ سَ لَا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سُوٍ عٍ سُننَ يِ قٍ نَن مَ. حَمَ نَشَن بِرِن كٍلِ مِسِرَ، شّمّ فٍرٍ سٌي بِرِن قَشَ نّ فبٍنفبٍرٍنيِ كِرَ شْن مَ، عٍ كٍلِ شَنبِ مِسِ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حَمَ نَشَن بِرِن كٍلِ مِسِرَ، عٍ بِرِن نُ سُننَشِ، كْنْ مِشِ نَشٍيٍ بِرِن بَرِ فبٍنفبٍرٍنيِ كِرَ شْن مَ عٍ كٍلِ شَنبِ مِسِرَ، نٍيٍ كٍرٍن مُ نُ سُن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عِسِرَيِلَكَيٍ نُ بَرَ حّ تٌنفٌ نَانِ حّرّ رَبَ فبٍنفبٍرٍنيِ مَ، هَن شّمّ فٍرٍ سٌي بِرِن نَشَ فّ قَشَدٍ نَشٍيٍ تٌندِ عَلَتَلَ شَ يَامَرِ رَبَتُدٍ. عَلَتَلَ نُ بَرَ عَ كَلِ، عَ عٍ مُ قَمَ بْشِ تٌدٍ عَلَتَلَ عَ كَلِ عٍ بَبَيٍ بّ نَشَن شَ قٍ رَ عَ سٌقٍ رَ عٍ يِ، شِحّ نُن كُمِ شّلّمَ بْشِ نَ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عٍ شَ دِيٍ نَن قِندِشِ عٍ حْشْي رَ. يٌسُوٍ نَشَ عٍ سُننَ، بَرِ مَ عٍ مُ نُ سُننَشِ بِيَاسِ كُي.]]></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2026-08-15T13:57:19Z</dcterms:created>
  <dcterms:modified xsi:type="dcterms:W3CDTF">2026-08-15T13:57:19Z</dcterms:modified>
  <dc:title>Bible.com.au: يٌسُوٍ 5:1-15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