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سُوٍ نَشَن قَلَ عِسِرَيِلَكَيٍ بّ، عٍ نَشَ نَ رَبَ. عٍ نَشَ فّمّ قُ نُن قِرِنيِيٍ تٌنفٌ يُرُدّن شُرٍ تَفِ، عَلْ عَلَتَلَ عَ مَسٍن يٌسُوٍ بّ كِ نَشّ، عٍ سَ عٍ تٌنفٌ عِسِرَيِلَ بْنسْي كْنتِ مَ. عٍ نَشَ عٍ شَنِن حَمَ يٌنكِندٍ، عٍ عٍ دْشْ نَا.]]></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وٍ نَشَ فّمّ قُ نُن قِرِن فبّتّيٍ مَلَن يُرُدّن شُرٍ تَفِ، عَلَ شَ سَاتّ كَنكِرَ شَنِنمَيٍ نُ تِشِ دّننَشّ. هَن تٌ نَ فّمّ مَلَنشِيٍ نَ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نَشٍيٍ نُ سَاتّ كَنكِرَ شَنِنمَ، نٍيٍ نَشَ تِ يُرُدّن شُرٍ تَفِ، هَن حَمَ فّ عَلَتَلَ شَ يَامَرِ بِرِن نَبَتُدٍ، عَلْ عَننَبِ مُنسَ نُ بَرَ عَ مَسٍن يٌسُوٍ بّ كِ نَشّ. حَمَ بِرِن نَشَ دَنفِ مَقُرٍن مَقُ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بَرَ فّ دَنفِدٍ، سّرّشّدُبّيٍ نَشَ دَنفِ حَمَ يَ رَ، عٍ نُن عَلَتَلَ شَ سَاتّ كَنكِ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رُبٍن بْنسْي، فَدِ بْنسْي، نُن مَنَسِ بْنسْي سّيتِ نَشَ دَنفِ، عٍ تِ عٍ فٍرٍ سٌ كِ مَ عِسِرَيِلَ حَمَ يَ رَ، عَلْ عَننَبِ مُنسَ عَ قَلَ عٍ بّ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رٍ سٌي مِشِ وُلُ تٌنفٌ نَانِ حْندْن نَشَ دَنفِ عَلَتَلَ يَ تٌدٍ رَ، فٍرٍ سٌسٍ نَ عٍ يِ رَ، عٍ رّدِشِ سِفَقٍ رَ يٍرِكٌ قِيلِ مَ فٍرٍ سٌ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لْشْي عَلَتَلَ نَشَ يٌسُوٍ شِلِ فبٌ عِسِرَيِلَكَيٍ بِرِن يَ شْرِ. عٍ نَشَ عَ بِنيَ عَ شَ سِمَيَ كُي عَلْ عٍ نُ عَننَبِ مُنسَ بِنيَمَ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نبِ عَلَتَلَ نَشَ عَ مَسٍن يٌسُوٍ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شّدُبّيٍ يَامَرِ، نَشٍيٍ سّرِيّ كَنكِرَ شَنِنمَ، عٍ شَ تٍ يُرُدّن شُرٍ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سُوٍ نَشَ سّرّشّدُبّيٍ يَامَرِ، «وٌ تٍ يُرُدّن شُرٍ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مّ قُ نُن قِرِن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رّشّدُبّ نَشٍيٍ عَلَتَلَ شَ سَاتّ كَنكِرَ شَنِنمَ، نٍيٍ نُ عٍ سَنيِ تَلَمَ تّمُي نَشّ كٍلِقٍ رَ يُرُدّن شُرٍ كُي، يُرُدّن يٍ مَن نَشَ فبِلٍن عَ يِرٍ، عَ مَن نَشَ عَ حّرّ قْلْ عَلْ عَ سِنفٍ. عَ نَشَ بَنبَرَن يّ يُرُدّن يِرٍ بِرِ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مَ كٍلِ يُرُدّن شُرٍ كِكٍ سِنفٍ شِ قُ ندٍ نّ، عٍ قَ سَ يٌنكِن فِلِفَلِ، يٍرِكٌ سٌفٍتٍدٍ 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سُوٍ نَشَ فّمّ قُ نُن قِرِنيِيٍ مَلَن فِلِفَلِ، عٍ نَشٍيٍ تٌنفٌ يُرُدّن شُرٍ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قَلَ عِسِرَيِلَكَيٍ بّ، «شَ وٌ شَ دِيٍ سَ وٌ مَشْرِن يِ فّمّيٍ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عٍ يَابِ، ‹عِسِرَيِلَ يِ يُرُدّن شُرٍ عِفِرِ عَ شَرَشِ نَ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مَرِفِ عَلَتَلَ يِ شُرٍ شَرَشِ وٌ يَ شْرِ نّ، هَن وٌ بِرِن نَشَ فّ دَنفِدٍ عَلْ وٌ مَرِفِ عَلَتَلَ عَ رَبَ شُلُنيُمِ بَا رَ كِ نَشّ. نَ نَشَ شَرَ مُشُ يَ شْرِ هَن مُشُ بِرِن نَشَ فّ عَ عِفِرِ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كٌ دُنِحَ سِ بِرِن شَ نْ عَ كٌلٌندٍ عَلَتَلَ شْنيّ قِندِشِ شْنيّ بَرَكَشِ نَن نَ، وٌ مَن شَ فَاشُ وٌ مَرِفِ عَلَتَلَ 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مَ بِرِن تٌ فّ يُرُدّن عِفِرِدٍ، عَلَتَلَ نَشَ عَ مَسٍن يٌسُوٍ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مّ قُ نُن قِرِن مَيٍفٍتِ حَمَ يَ مَ، بْنسْي كٍرٍن، شّمّ كٍ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عٍ يَامَرِ عٍ شَ فّمّ قُ نُن قِرِن تٌنفٌ يُرُدّن شُرٍ تَفِ سّرّشّدُبّيٍ سَنيِ شَرَشِيٍ نُ تِشِ دّننَشّ. وٌ عٍ شَنِن يِرٍ وٌ كْي رَدَنفِمَ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سُوٍ نَشَ شّمّ قُ نُن قِرِنيِيٍ شِلِ عٍ نَشٍيٍ مَيٍفٍتِشِ عِسِرَيِلَكَيٍ يَ مَ، بْنسْي كٍرٍن، شّمّ كٍ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سُوٍ نَشَ عَ قَلَ عٍ بّ، «وٌ دَنفِ وٌ مَرِفِ عَلَتَلَ شَ سَاتّ كَنكِرَ يَ رَ، وٌ شَ سِفَ يُرُدّن شُرٍ تَفِ. وٌ تَن مِشِ كٍرٍن كٍرٍنمَ بِرِن شَ فّمّ كٍرٍن كٍرٍن تٌنفٌ عِسِرَيِلَ بْنسْي كْنتِ مَ، وٌ عَ دْشْ وٌ تُنكِيٍ قَ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كٌ نَ شَ قِندِ تْنشُمَ رَ وٌ تَفِ. وٌ شَ دِيٍ قَمَ وٌ مَشْرِندٍ تِنَ، ‹يِ فّمّيٍ قِندِشِ وٌ بّ مُنسٍ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عَ قَلَمَ نّ عٍ بّ، ‹يِ نَن عَ مَسٍنشِ عَ يُرُدّن يٍ بٌلٌن نّ عَلَتَلَ شَ سَاتّ كَنكِرَ يَ رَ. عَ نُ يُرُدّن عِفِرِ مَ تّمُي نَشّ، شُرٍ يٍ بِرِن نَشَ بٌلٌن. يِ فّمّيٍ قِندِشِ حْشْ رَ سِفَ سٍ نَن نَ عِسِرَيِلَكَيٍ بّ تّمُي بِرِن.›»]]></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2026-08-15T13:56:47Z</dcterms:created>
  <dcterms:modified xsi:type="dcterms:W3CDTF">2026-08-15T13:56:47Z</dcterms:modified>
  <dc:title>Bible.com.au: يٌسُوٍ 4:1-24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