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تَن قَن شَ يِ يَامَرِ سٌ سّرّشّدُبّيٍ يِ نَشٍيٍ يِ سَاتّ كَنكِرَ شَنِنمَ، ‹وٌ نَ يُرُدّن شُرٍ دّ لِ، نَ تّمُي وٌ شَ فٌرٌ يُرُدّن يٍ شْو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سُوٍ نَشَ عَ مَسٍن عِسِرَيِلَكَيٍ بّ، «وٌ قَ بٍ، وٌ شَ وٌ تُلِ مَتِ وٌ مَرِفِ عَلَتَلَ شَ مَسٍ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سُوٍ نَشَ عَ مَسٍن، «يِ نَن قَمَ عَ نِيَدٍ وٌ شَ عَ كٌلٌن عَلَ حِحّ نَ عَ رَ. عَ نَ وٌ تَفِ، عَ تَن قَمَ نّ كَنَانكَيٍ، شِتِكَيٍ، هِوِكَيٍ، ثٍرِ سِكَيٍ، فِرِفَسَكَيٍ، عَمٌرِكَيٍ، نُن يٍبُسُكَيٍ رَفِدٍ وٌ 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بَرَ عَ تٌ مَرِفِ، نَشَن نَ دُنِحَ بِرِن مَرِفِ رَ، نَ شَ سَاتّ كَنكِرَ تِشِ وٌ يَ رَ، عَ نَ يُرُدّن عِفِرِ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كْسِ وٌ شَ شّمّ قُ نُن قِرِن سُفَندِ عِسِرَيِلَ بْنسْي قُ نُن قِرِنيِيٍ يَ مَ، بْنسْي كٍرٍن، شّمّ كٍرٍ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سّرّشّدُبّ نَشٍيٍ دُنِحَ بِرِن مَرِفِ عَلَتَلَ شَ سَاتّ كَنكِرَ شَنِنمَ، نٍيٍ نّقّ عٍ سَنيِ رَ سِن يُرُدّن شُرٍ مَ، يُرُدّن يٍ بٌلٌنمَ نّ. يٍ نَشَن كٍلِمَ قُفٍ بِرِ رَ، نَ بِرِن عَ مَلَنمَ يِرٍ كٍ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حَمَ تٌ مِنِ عٍ شَ كِرِ بَنشِيٍ كُي يُرُدّن عِفِرِقٍ رَ، سّرّشّدُبّ نَشٍيٍ سَاتّ كَنكِرَ شَنِنمَ، نٍيٍ قَن نَشَ عٍ حّرّ قْلْ حَمَ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شّدُبّيٍ قّقّ يُرُدّن لِ، عٍ عٍ سَنيِيٍ رَ سِن يٍ شْورَ، يُرُدّن شُرٍ نَشَن يٍ نُ بَنبَرَنمَ يِرٍ بِرِن نَ شّ شَبَ تّمُ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يٍ نَشَن كٍلِمَ قُفٍ بِرِ رَ، نَ نَشَ بٌلٌن، عَ قَ مَلَن يِرٍ مَكُيٍ عَدَ مَ تَا لٌنفٌرِ، نَشَن نُ نَ سَرَتَن تَا قّ مَ. يٍ نَشَن فٌرٌ مَ قْشْي بَا مَ يُرُدّن قٌلٍ كُي، نَ بِرِن نَشَ بٌلٌن، حَمَ نَشَ فِرِ يٍرِكٌ يَ تَفِ.]]></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رّشّدُبّ نَشٍيٍ نُ عَلَتَلَ شَ سَاتّ كَنكِرَ شَنِنمَ، نٍيٍ نَشَ تِ يُرُدّن تَفِ بْشِ شَرٍ مَ، هَن عِسِرَيِلَ بْنسْي بِرِن نَشَ فّ يُرُدّن عِفِرِدٍ عٍ شَرَشِ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رُدّن عِفِرِ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سُوٍ نَشَ كُرُن كٍلِ رَ سِتِمِ، عٍ يُرُدّن لِ، عَ تَن نُن عِسِرَيِلَكَيٍ بِرِن. عٍ نَشَ شِ مّننِ هَن بٍينُن يُرُدّن عِفِرِ لْشْي شَ عَ 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سَشَن ندٍ، حَمَ شُنيِيٍ نَشَ حَمَ يٌنكِندٍ عِحّ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 حَمَ يَامَرِ يِ رَ، «وٌ نَ وٌ مَرِفِ عَلَتَلَ شَ سَاتّ كَنكِرَ تٌ تّمُي نَشّ، عَ دْشْشِ لٍوِ دِيٍ سّرّشّدُبّيٍ شُن مَ، وٌ شَ بِرَ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 لَنمَ يَامِلّ كٍرٍن شَسَبِ شَ لُ وٌ تَن نُن عٍ تَن تَفِ. وٌ نَشَ وٌ مَكْرّ عٍ رَ دٍ. وٌ قَمَ كِرَ تٌدٍ نَ كِ نّ وٌ وٌ حّرّ مَ نَشَن شْن، بَرِ مَ وٌ سِنفٍ مُ نُ مِنِ نَ كِرَ رَ سِندٍ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سُوٍ نَشَ عَ قَلَ حَمَ بّ، «وٌ وٌ يّتّ رَ سّنِيّن، بَرِ مَ تِنَ عَلَتَلَ كَابَنَكٌي مَسٍنمَ نّ وٌ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يٌسُوٍ نَشَ عَ قَلَ سّرّشّدُبّيٍ بّ، «وٌ سَاتّ كَنكِرَ تٌنفٌ، وٌ شَ تِ حَمَ يَ رَ.» عٍ نَشَ سَاتّ كَنكِرَ تٌنفٌ، عٍ نَشَ عٍ حّرّ حَمَ 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عَ مَسٍن يٌسُوٍ بّ، «ﭑ عِ شَ قٍ فبٌ قْلْمَ نّ عِسِرَيِلَكَيٍ بِرِن يَ شْرِ تٌ لْشْي، عَلَكٌ عٍ شَ عَ كٌلٌن وٌن بِرِن نَ عَ رَ، عَلْ مُشُ نُن مُنسَ نُ عَ رَ كِ نَشّ.]]></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2026-06-15T08:45:46Z</dcterms:created>
  <dcterms:modified xsi:type="dcterms:W3CDTF">2026-06-15T08:45:46Z</dcterms:modified>
  <dc:title>Bible.com.au: يٌسُوٍ 3:1-17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