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سُوٍ 23: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وٌ تَن شَ وٌ تَفِ عِشِرِ وٌ مَرِفِ عَلَتَلَ شَ قٍ رَ، عَلْ وٌ بَرَ قَ عَ رَبَ رَ كِ نَشّ هَن 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بَرَ سِ فبَنفبَلَنيِ سّنبّمَيٍ هَلَكِ وٌ يَ رَ، كٍلِ نَ مَ، هَن تٌ، مِشِ كٍرٍن مُ نْشِ تِدٍ وٌ 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يَ مَ، مِشِ كٍرٍن نُ مِشِ وُلُ نَن كٍرِ مَ، بَرِ مَ وٌ مَرِفِ عَلَتَلَ نَن نُ فٍرٍ سٌمَ وٌ بّ عَلْ عَ عَ لَايِدِ وٌ بّ كِ 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شَ وٌ حّنفِ سَ وٌ يّتّ كَن شْن مَ عَ قَنيِ رَ، وٌ شَ وٌ مَرِفِ عَلَتَلَ شَ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شَ وٌ وٌ كٌبٍ تِ وٌ مَرِفِ عَلَتَلَ رَ، وٌ نَشَ بِرَ سِ فبّتّيٍ قْشْ رَ نَشٍيٍ لُشِ وٌ يَ مَ، وٌ نَشَ سُنبُ عٍ رَ، وٌ نَشَ عٍ شَ دِ فِنّيٍ دْ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شَ عَ كٌلٌن وٌ مَرِفِ عَلَتَلَ مُ قَمَ يِ سِيٍ رَفِدٍ وٌ يَ رَ سْنْن. عٍ قِندِ مَ وٌ بّ يّلّ نُن فَنتَنيِ نَن نَ، عٍ قِندِ لُشُسِنيِ رَ وٌ قَرِ، عٍ قِندِ تُنبٍ رَ وٌ يَ كُي، هَن وٌ بِرِن فّ هَلَكِدٍ يِ بْشِ قَنيِ مَ وٌ مَرِفِ عَلَتَلَ نَشَن قِشِ وٌ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فبٍ مُ لُشِ ﭑ شَ قَشَ عَلْ نِمَسٍ بِرِن نَشٍيٍ نَ دُنِحَ بّندّ قُحِ قَرِ. وٌ شَ عَ كٌلٌن وٌ بْحّ كُي، وٌ نِي بِرِن نَ، وٌ مَرِفِ عَلَتَلَ لَايِدِ يٌ نَشَن تٌنفٌشِ وٌ بّ، نَ مُ كَنَمَ. عَ شَ لَايِدِ بِرِن بَرَ كَمَلِ، كٍرٍن مُ كَ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شَ عَ كٌلٌن وٌ مَرِفِ عَلَتَلَ عَ شَ لَايِدِ قَنيِ رَكَمَلِشِ كِ نَشّ، عَ مَن قَمَ عَ شَ لَايِدِ حَشَنكَتّ دَاشِ رَكَمَلِدٍ نَ كِ نّ، هَن عَ فّ وٌ هَلَكِدٍ يِ بْشِ قَنيِ مَ عَ دّننَشّ قِشِ وٌ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 وٌ تٌندِ يِ سَاتّ رَكَمَلِدٍ وٌ مَرِفِ عَلَتَلَ وٌ يَمَرِشِ نَشَن نَ، شَ وٌ وٌ تُوبِ عَلَ فبّتّيٍ بّ، وٌ نَشَ وٌ قٍلٍن عٍ بّ، عَلَتَلَ شْنْمَ نّ وٌ مَ، وٌ قَ هَلَكِ، عَ وٌ رَلْي يِ بْشِ قَنيِ مَ، عَ دّننَشّ قِشِ وٌ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سُوٍ شَ مَسٍنيِ دْنشْ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تّمُي فبٍفبٍ دَنفِ نّ كَقِ عَلَتَلَ نَشَ مَلَبُي قِ عِسِرَيِلَ حَمَ مَ، عَ رَتَنفَقٍ عَ يَشُييٍ مَ عَ رَبِلِنيِ. يٌسُوٍ نُ بَرَ قٌرِ، عَ شَ سِمَيَ نُ بَرَ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كُي يٌسُوٍ نَشَ عِسِرَيِلَ بِرِن مَلَن، عَ قٌرِيٍ، عَ مَنفّيٍ، عَ كِيتِسَيٍ، نُن عَ سْورِ مَنفّيٍ. عَ نَشَ عَ قَلَ عٍ بّ، «ﭑ بَرَ قٌرِ، ﭑ مَ سِمَيَ بَرَ عَ عِ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بَرَ عَ تٌ وٌ مَرِفِ عَلَتَلَ قٍ نَشَن بِرِن نَبَشِ يِ سِيٍ رَ وٌ شَ قٍ رَ. وٌ مَرِفِ عَلَتَلَ نَن فٍرٍ سٌشِ وٌ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عَ مَتٌ، ﭑ بَرَ كّ بْشِ سٌ وٌ يِ رَ، عَلَ نَشَن حَنِفٍشِ وٌ بْنسْييٍ بّ. نَ بْشِ بِرِن، سِيٍ فبّتّيٍ نُ دّننَشّ، نُن دّننَشّ سُشُ دَاشِ لُشِ، يُرُدّن نُن بَا شُنفبٍ لٌنفٌرِ سٌفٍفٌرٌدٍ، ﭑ بَرَ نَ بِرِن عِتَشُن وٌ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مَرِفِ عَلَتَلَ عٍ مَكُيَمَ نّ وٌ رَ ثٌن، عَ عٍ قَشَ وٌ يَ رَ، وٌ قَ عٍ شَ بْشِ تٌنفٌ عَلْ وٌ مَرِفِ عَلَتَلَ عَ مَسٍن وٌ بّ كِ 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وٌ سّنبّ سٌ. وٌ شَ وٌ مّينِ سّرِيّ بِرِن نَبَتُقٍ مَ نَشَن سّبّشِ تَوُرٍتَ مُنسَ كُي. وٌ نَشَ بِنيَ يِرٍقَنيِ مَ، وٌ نَشَ بِنيَ كْولَ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نَشَ سُنبُ يِ سِيٍ رَ، نَشٍيٍ لُشِ وٌ يَ مَ. وٌ نَشَ عٍ شَ عَلَيٍ مَشَندِ، وٌ نَشَ وٌ كَلِ عٍ شِلِ رَ. وٌ نَشَ عٍ بَتُ، وٌ نَشَ وٌ تُوبِ عٍ بّ.]]></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2026-08-15T13:57:11Z</dcterms:created>
  <dcterms:modified xsi:type="dcterms:W3CDTF">2026-08-15T13:57:11Z</dcterms:modified>
  <dc:title>Bible.com.au: يٌسُوٍ 23:1-16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