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سُوٍ 22: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عٍ بّ، «وٌ نُن هَرِفٍ فبٍفبٍ شَ فبِلٍن وٌ شْنيِ، نُن شُرُ سٍيٍ، فبٍتِ، شّيمَ، يْشُي، وُرٍ، نُن دُفِيٍ. وٌ نُن وٌ نفَشَكٍرٍنيِيٍ شَ وٌ يَشُييٍ هَرِفٍ عِتَشُن وٌ وٌ وَ سَسٌشِ نَشٍ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رُبٍن بْنسْي، فَدِ بْنسْي، نُن مَنَسِ بْنسْي سّيتِ سِنفٍ نَشَ فبِلٍن. عٍ نَشَ كٍلِ عِسِرَيِلَكَيٍ شُن مَ سِلٌ، كَنَان بْشِ مَ، عٍ سِفَ فَلَدِ بْشِ مَ، بْشِ نَشَن قِندِ عٍ فبٍ رَ عَلَتَلَ شَ يَامَرِ بُن مَ عَننَبِ مُنسَ سَابُ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تٌ سٌ يُرُدّن نَبِلِنيِ كَنَان بْشِ مَ، رُبٍن بْنسْي، فَدِ بْنسْي، نُن مَنَسِ بْنسْي سّيتِ سِنفٍ نَشَ سّرّشّبَدٍ بٍلٍبٍلٍ يَءِلَن يُرُدّن شُرٍ دّ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سِرَيِلَكَيٍ تٌ نَ مّ، عٍ نَشَ عَ قَلَ، «وٌ بَرَ عَ تٌ، رُبٍن بْنسْي، فَدِ بْنسْي، نُن مَنَسِ بْنسْي سّيتِ سِنفٍ بَرَ سّرّشّبَدٍ يَءِلَن كَنَان بْشِ مَ، يُرُدّن تَايٍ كُي عِسِرَيِلَكَيٍ قّ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سِرَيِلَكَيٍ تٌ نَ قٍ كٌلٌن، عٍ بِرِن نَشَ عٍ مَلَن سِلٌ عَلَكٌ عٍ شَ تٍ عٍ فٍرٍ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سِرَيِلَكَيٍ نَشَ قِنٍشَسِ، سّرّشّدُبّ عٍلٍيَسَرِ شَ دِ شّي فَلَدِ بْشِ مَ، رُبٍن بْنسْي، فَدِ بْنسْي نُن مَنَسِ بْنسْي سّيتِ سِنفٍ شْ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نفّ قُ، بْنسْي يٌ بْنسْي مَنفّ كٍرٍن، نَشَ عَ مَتِ. نٍيٍ بِرِن نُ قِندِشِ عٍ شَبِلّ شُنيِيٍ نَن نَ عِسِرَيِلَكَيٍ وُلُ وُلُ تَفِ.]]></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شَ سِفَ رُبٍن بْنسْي، فَدِ بْنسْي، نُن مَنَسِ بْنسْي سّيتِ سِنفٍ يِرٍ، فَلَدِ بْشِ مَ. قِنٍشَسِ نَشَ عَ قَلَ عٍ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تَلَ شَ حَمَ بِرِن يِ نَن مَسٍنشِ، ‹وٌ عِسِرَيِلَ مَرِفِ عَلَ يَنقَشِ مُنقٍ رَ؟ تٌ، وٌ فبِلٍنشِ عَلَتَلَ قْشْ رَ مُنقٍ رَ؟ وٌ سّرّشّبَدٍ يَءِلَنشِ مُنقٍ رَ، نَشَن قِندِشِ عَلَتَلَ مَتَندِقٍ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ن قٍ حَاشِ نَشَن نَبَ ثٍيٌرِ، هَن تٌ وٌن نَ نَ تْورّ نَن كُي يِ كِ. هَلِ عَلَتَلَ تٌ حَشَنكَتّ دْشْ عَ شَ حَمَ بِرِن مَ نَ قٍ مَ، هَن تٌ وٌن مُ نُ سّنِيّن سِندٍ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رّشّبَدٍ يَءِلَنشِ يُرُدّن]]></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تٌ، وٌ بَرَ مُرُتَ وٌ مَرِفِ عَلَتَلَ مَ. شَ وٌ عَلَتَلَ مَتَندِ مَ تٌ، تِنَ عَ شَ شْنّ قَمَ نّ دُ سُدٍ عِسِرَيِلَ حَمَ نَن بِرِن شُن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كُي، بْشِ نَشَن قِندِ وٌ فبٍ رَ، شَ نَ مُ سّنِيّنشِ، وٌ شَ فبِلٍن عَلَتَلَ شَ بْشِ مَ، عَلَكٌ وٌ شَ وٌ يّتّ بْشِ سْتْ مُشُ تَفِ. كْنْ وٌ نَشَ عَلَتَلَ نُن عِسِرَيِلَكَيٍ مَتَندِ سّرّشّبَدٍ يَءِلَنقٍ رَ دٍ، نَشَن مُ قِندِشِ وٌن مَرِفِ عَلَتَلَ شَ سّرّشّبَدٍ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سٍرَ شَ دِ عَكَن تٌ تِنشِنتَرٍيَ رَبَ سٍ رَتْنشِيٍ رَ، سٍيٍ رَ عَ مُ لَن نَشٍيٍ شَ تٌنفٌ، عَلَتَلَ نَشَ شْنْ عِسِرَيِلَكَيٍ بِرِن مَ. عَ كٍرٍن شَ مُ هَلَكِ عَ شَ يُنُبِ رَبَشِ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رُبٍن بْنسْي، فَدِ بْنسْي، نُن مَنَسِ بْنسْي سّيتِ سِنفٍ نَشَ عِسِرَيِلَ مَنفّيٍ يَا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رِفِ عَلَتَلَ، عَ تَن نَن نَ مَنفّ عَلَ رَ! عَ تَن نَن عَ كٌلٌن مُشُ يِ رَبَشِ قٍ نَشَن مَ. عِسِرَيِلَكَ بِرِن قَن قَمَ عَ كٌلٌندٍ. شَ مُشُ بَرَ عَلَتَلَ مَتَندِ، شَ مُشُ بَرَ تِنشِنتَرٍيَ رَبَ، مُشُ نَشَ كِسِ تٌ لْشْ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شَ مُشُ سّرّشّبَدٍ يَءِلَنشِ مُشُ يّتّ نَن بّ، عَلَكٌ مُشُ شَ فبِلٍن مُشُ مَرِفِ عَلَتَلَ قْشْ رَ، مُشُ شَ سّرّشّ فَن دَاشِ، سّرّشّ حَنِفٍشِ، نُن شَنُنتٍيَ سّرّشّ بَ، عَلَتَلَ يّتّ يَتِ نَن قَمَ مُشُ مَكِيتِدٍ.»]]></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كْنْ نَ مْولِ شَ مُ عَ رَ. مُشُ يِ رَبَشِ نّ بَرِ مَ مُشُ نُ بَرَ كْنتْقِلِ، تِنَ وٌ شَ دِيٍ نْمَ نّ عَ قَلَدٍ مُشُ شَ دِيٍ بّ، ‹دَرِ مُندُن نَ وٌ تَن نُن عِسِرَيِلَ مَرِفِ عَلَتَلَ تَفِ؟]]></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لَتَلَ يُرُدّن نَن قِندِشِ وٌن نَانِنيِ رَ. رُبٍن بْنسْي نُن فَدِ بْنسْي، وٌ فبٍ يٌ مُ نَ عَلَتَلَ فبٍ يَ مَ.› مُشُ شَ دِيٍ بَمَ نّ فَاشُقٍ عَلَتَلَ يَ رَ وٌ شَ دِيٍ سَابُي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كُي مُشُ نَشَ عَ قَلَ، وٌن قَن شَ سّرّشّبَدٍ يَءِلَن. سّرّشّ فَن دَاشِ نُن سّرّشّ مْولِ فبّتّ يٌ مُ بَمَ 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كْنْ نَ شَ قِندِ سٍيدٍ رَ وٌ تَن نُن مُشُ تَن تَفِ، وٌ بْنسْي نُن مُشُ بْنسْي تَفِ هَلِ وٌن تَن دَنفِ شَنبِ، مُشُ عَلَتَلَ رَبَتُمَ سّرّشّ فَن دَاشِ، سّرّشّ حَنِفٍشِ، نُن شَنُنتٍيَ سّرّشّ رَ عَ شَ هْرْ مْلِنفِرَ يَ رَ. نَ تّمُي وٌ شَ دِيٍ نَشَ قَ سَ عَ قَلَ مُشُ شَ دِيٍ بّ، ‹وٌ فبٍ يٌ مُ نَ عَلَتَلَ فبٍ يَ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تّمُي يٌسُوٍ نَشَ رُبٍن بْنسْي، فَدِ بْنسْي، نُن مَنَسِ بْنسْي سّيتِ سِنفٍ شِلِ.]]></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مُشُ بَرَ عَ قَلَ، تِنَ، شَ عٍ سَ نَ وْيّنيِ قَلَ مُشُ بّ، شَ نَ مُ مُشُ شَ دِيٍ بّ، مُشُ قَن عٍ يَابِمَ نّ، ‹وٌ عَلَتَلَ شَ سّرّشّبَدٍ كّحَ مَتٌ، مُشُ بَبَيٍ نَشَن يَءِلَنشِ. سّرّشّ فَن دَاشِ نُن سّرّشّ مْولِ فبّتّ يٌ مُ بَمَ نَا، كْنْ نَ شَ قِندِ سٍيدٍ رَ وٌ تَن نُن مُشُ تَن تَفِ.›]]></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لَ شَ مُشُ تَنفَ مُشُ بْحّ رَتٍقٍ رَ عَلَتَلَ شِلِ مَ. عَ شَ مُشُ تَنفَ مُشُ فبِلٍنقٍ رَ عَ قْشْ رَ تٌ لْشْي سّرّشّبَدٍ يَءِلَنقٍ رَ، سّرّشّ فَن دَاشِيٍ، سّرّشّ حَنِفٍشِيٍ، نُن شَنُنتٍيَ سّرّشّيٍ بَمَ دّننَشّ. نٍيٍ بَمَ وٌن مَرِفِ عَلَتَلَ شَ سّرّشّبَدٍ فبَنسَن نّ، نَشَن نَ وٌن مَرِفِ عَلَتَلَ شَ هْرْ مْلِنفِرَ يَ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سّرّشّدُبّ قِنٍشَسِ، مَنفّدِيٍ نُن عِسِرَيِلَ وُلُ وُلُ مَنفّيٍ تٌ يِ مَسٍنيِ مّ، رُبٍن بْنسْي، فَدِ بْنسْي، نُن مَنَسِ بْنسْي سّيتِ سِنفٍ نَشَن مَسٍنشِ، عٍ بْحّ نَشَ رَقَن عٍ 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سّرّشّدُبّ عٍلٍيَسَرِ شَ دِ قِنٍشَسِ نَشَ عَ مَسٍن رُبٍن بْنسْي، فَدِ بْنسْي، نُن مَنَسِ بْنسْي سّيتِ سِنفٍ بّ، «مُشُ بَرَ عَ كٌلٌن عَلَتَلَ نَ وٌن يَ مَ تٌ لْشْي، بَرِ مَ وٌ مُ تِنشِنتَرٍيَ رَبَشِ عَلَتَلَ رَ. وٌ بَرَ عِسِرَيِلَكَيٍ رَتَنفَ عَلَتَلَ بّلّشّ عِ.»]]></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سّرّشّدُبّ عٍلٍيَسَرِ شَ دِ قِنٍشَسِ نُن مَنفّيٍ نَشَ كٍلِ فَلَدِ بْشِ مَ، رُبٍن، نُن فَدِ بْنسْي نُ نَ دّننَشّ، عٍ فبِلٍن كَنَان بْشِ مَ عِسِرَيِلَكَيٍ يِرٍ، عٍ دّنتّفّ سَ عٍ بّ.]]></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يِ دّنتّفّ نَشَ رَقَن عِسِرَيِلَكَيٍ مَ، عٍ نَشَ عَلَ تَنتُ. فٍرٍ سٌقٍ، عٍ شَ رُبٍن نُن فَدِ شَ بْشِ سْنتْ، نَ مَحْشُنيِ مُ لُ عٍ يِ سْنْ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رُبٍن نُن فَدِ بْنسْي نَشَ يِ شِلِ سَ نَ سّرّشّبَدٍ شُن مَ؛ «عَ تَن نَن نَ وٌن تَفِ سٍيدٍ رَ عَ عَلَتَلَ نَن نَ عَلَ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عَ قَلَ عٍ بّ، «عَلَتَلَ شَ كٌنيِ مُنسَ قٍ نَشَن بِرِن قَلَ وٌ بّ، وٌ بَرَ نَ بِرِن نَبَ. وٌ مَن بَرَ بِرَ ﭑ شُي بِرِن قْشْ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مُ وٌ نفَشَكٍرٍنيِيٍ رَبّحِن يِ شِ وُيَشِيٍ بُن مَ هَن تٌ. وٌ مَرِفِ عَلَتَلَ يَامَرِ نَشَن سٌ وٌ يِ رَ، وٌ بَرَ وٌ حّنفِ سَ عَ شْن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كْسِ وٌ مَرِفِ عَلَتَلَ بَرَ مَلَبُي قِ وٌ نفَشَكٍرٍنيِيٍ مَ، عَلْ عَ عَ مَسٍن عٍ بّ كِ نَشّ. يَكْسِ وٌ سِفَ وٌ شْنيِ. وٌ شَ فبِلٍن نَ بْشِ مَ عَلَتَلَ شَ كٌنيِ مُنسَ دّننَشّ سٌشِ وٌ يِ رَ يُرُدّن كِرِ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شَ مّينِ يِ سّرِيّ نُن يِ يَامَرِ رَبَقٍ مَ، عَلَتَلَ شَ كٌنيِ مُنسَ نَشَن سٌشِ وٌ يِ رَ. وٌ شَ وٌ مَرِفِ عَلَتَلَ شَنُ، وٌ شَ بِرَ عَ شَ كِرَ بِرِن قْشْ رَ، وٌ شَ وٌ حّنفِ سَ عَ شَ يَامَرِ شْن وٌ حَنِفٍ قِيشّ رَ نُن وٌ نِي بِرِن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يٌسُوٍ نَشَ دُبَ عٍ بّ، عٍ قَ سِفَ عٍ شْن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ننَبِ مُنسَ نُ بَرَ كّ سٌ مَنَسِ بْنسْي سّيتِ كٍرٍن يِ رَ بَسَن. يٌسُوٍ قَن نَشَ كّ سٌ يِ سّيتِ بٌورٍ يِ رَ عٍ نفَشَكٍرٍنيِيٍ قّ مَ يُرُدّن سٌفٍفٌرٌدٍ. يٌسُوٍ تٌ نُ عٍ رَ سِفَمَ عٍ شْنيِ، عَ نَشَ دُبَ عٍ بّ.]]></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2026-08-15T13:57:18Z</dcterms:created>
  <dcterms:modified xsi:type="dcterms:W3CDTF">2026-08-15T13:57:18Z</dcterms:modified>
  <dc:title>Bible.com.au: يٌسُوٍ 22:1-34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