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سُوٍ 2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كُي عِسِرَيِلَكَيٍ نَشَ يِ تَايٍ نُن عٍ قِيلِيٍ قِ لٍوِ بْنسْي مَ عَلْ عَلَتَلَ عَ يَمَرِ كِ نَشّ عَننَبِ مُنسَ سَابُ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تَا نَشٍيٍ قِشِ عٍ مَ يُدَ نُن سِمٍيْن بْنسْي يَ مَ، نٍيٍ نَن 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هَرُنَ شَ دِيٍ فبٍ، نَشٍيٍ كٍلِ كٍهَتِ شَبِلّ، نٍيٍ نَشَ يِ تَايٍ سْتْ عَلَ شَ مَرَفِرِ سَابُي رَ سُفَندِ سِنفٍ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رِيَتِ عَرَبَ، نَشَن قِندِ شٍبِرٌن نَ، عَ نُن قِيلِ نَشٍيٍ نَ يُدَيَ فٍيَ بْشِ رَبِلِنيِ مَ. عَرَبَ قِندِ عَنَكِيٍ بٍنبَ نَن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دَاشَيٍ نُن تَا شُنشُرِ نَشٍيٍ نَ تَا قَرِ مَ نٍيٍ قِندِ يٍقُنٍ شَ دِ كَلٍبِ فبٍيٍ نَن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تَا نَشٍيٍ قِ سّرّشّدُبّ هَرُنَ شَ دِيٍ مَ، نٍيٍ نَن يِ كِ؛ شٍبِرٌن، مِشِ رَتَنفَ تَا ندٍ، لِبِ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تِرِ، عٍسِتٍمٌوَ،]]></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لٌن، دٍبِ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يِن، يُتَ، نُن بٍتِ سٍمٍسِ، نُن عٍ قِيلِيٍ. نَ بِرِن نَلَنشِ تَا سٌلٌمَنَانِ، كٍلِقٍ يِ بْنسْي قِرِن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يِ تَايٍ سْتْ بُنيَمِن بْنسْي شَ بْشِ كُي؛ فَبَيٌن، فٍ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لٍوِ بْنسْي شَ تَا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نَتْتِ، عَلَمْن، نُن عٍ قِيلِيٍ. نَ بِرِن نَلَنشِ تَا نَا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رّشّدُبّ هَرُنَ شَ دِيٍ نَشَ تَا قُ نُن سَشَن سْتْ، نُن عٍ قِيلِ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لٍوِكَ نَشٍيٍ كٍلِشِ كٍهَتِ شَ دِ بٌورٍيٍ يَ مَ، عَلَ شَ مَرَفِرِ نَشَ عَ نِيَ نٍيٍ نَشَ تَايٍ سْتْ عٍقِرَ مِ بْنسْي يَ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تَايٍ نَن يَ؛ سِكٍمِ نَشَن نَ عٍقِرَ مِ فٍيَ بْشِ قَرِ، مِشِ نْمَ رَتَنفَدٍ فبٍحْشْي تِ مَ دّننَشّ، فٍسٍ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بِسَيِمِ، بٍتِ شٌرٌن، نُن عٍ قِيلِيٍ. نَ بِرِن نَلَنشِ تَا نَا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يٍ سْتْ دَنَ شَ بْشِ كُي، نٍيٍ نَن يَ؛ عٍلِتٍكٍ، فِبّتْ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يَلٌن، فَتِ رِ مْن، نُن عٍ قِيلِيٍ. نَ بِرِن نَلَنشِ تَا نَا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يٍ سْتْ مَنَسِ بْنسْي سّيتِ بٌورٍ شَ بْشِ كُي، نٍيٍ نَن يَ؛ تَانَكِ، فَتِ رِ مْن، نُن عٍ قِيلِيٍ. نَ بِرِن نَلَنشِ تَا قِرِ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يِ تَا قُ نُن عٍ قِيلِيٍ نَشَ قِندِ كٍهَتِ شَ دِيٍ شَبِلّيٍ فبٍ رَ نَشٍيٍ مُ نُ نَ هَرُنَ شَ دِيٍ يَ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فٍرِ سٌن شَبِلّيٍ نَشَ تَايٍ سْتْ مَنَسِ بْنسْي سّيتِ سِنفٍ يَ مَ. عٍ شِلِ فٌلَن، مِشِ رَتَنفَ تَا ندٍ نَشَن نَ بَسَن بْشِ مَ، بّسّتّرَ، نُن عٍ قِيلِيٍ. نَ بِرِن نَلَنشِ تَا قِرِ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لٍوِ بْنسْي كُنتِفِيٍ نَشَ سِفَ سّرّشّدُبّ عٍلٍيَسَرِ، نُنُ شَ دِ يٌسُوٍ، نُن عِسِرَيِلَ بْنسْي شَبِلّ كُنتِفِيٍ شْن مَ سِلٌ تَا كُي كَنَان بْشِ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يٍ سْتْ عِسَكَرِ بْنسْي شَ بْشِ كُي، نٍيٍ نَن يَ؛ كِسِيٌن، دَبٍرَتِ،]]></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يَرَ مُتِ، فَنِمِ، نُن عٍ قِيلِيٍ. نَ بِرِن نَلَنشِ تَا نَا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نَشٍيٍ سْتْ عَسٍرِ بْنسْي شَ بْشِ كُي، نٍيٍ نَن يَ؛ مِسَلَ، عَبَدٌ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شّلّكَتِ، رٍشٌبٌ، نُن عٍ قِيلِيٍ. نَ بِرِن نَلَنشِ تَا نَا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نَشٍيٍ سْتْ نَقَتَلِ بْنسْي شَ بْشِ كُي، نٍيٍ نَن يَ؛ كٍدٍ سِ، مِشِ رَتَنفَ تَا ندٍ نَشَن نَ فَلِلٍ بْشِ كُي نُن عَ قِيلِيٍ، شَمْتِ دْرْ نُن عَ قِيلِيٍ، كَرَتَن نُن عَ قِيلِيٍ. نَ بِرِن نَلَنشِ تَا سَشَ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فٍرِ سٌن شَبِلّيٍ نَشَ تَا قُ نُن سَشَن سْتْ نُن عٍ قِيلِيٍ.]]></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لٍوِكَيٍ نَشٍيٍ لُشِ، مٍرَرِ شَبِلّيٍ رَ، عٍ نَشٍيٍ سْتْ سَبُلٌن بْنسْي يَ مَ، نٍيٍ نَن يَ؛ يٌكَنَيِمِ، كَرَتَ،]]></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دِ مِنَ، نَهَلَلِ، نُن عٍ قِيلِيٍ. نَ بِرِن نَلَنشِ تَا نَا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نَشٍيٍ سْتْ رُبٍن بْنسْي شَ بْشِ كُي، نٍيٍ نَن يَ؛ بٍتٍسٍرِ، يَهَسِ،]]></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كٍدٍ مٌتِ، مٍقَاتِ، نُن عٍ قِيلِيٍ. نَ بِرِن نَلَنشِ تَا نَا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سَ عَ قَلَ عٍ بّ، «عَلَتَلَ عَ مَسٍن نّ نُ عَننَبِ مُنسَ بّ عَ مُشُ شَ تَايٍ سْتْ مُشُ سَبَتِمَ دّننَشّ، عَ نُن مُشُ شَ قِيلِيٍ قَن سْتْ مُشُ شَ شُرُ سٍيٍ بّ.»]]></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نَشٍيٍ سْتْ فَدِ بْنسْي شَ بْشِ كُي، نٍيٍ نَن يَ؛ رَ مٌتِ، مِشِ رَتَنفَ تَا ندٍ نَشَن نَ فَلَدِ بْشِ كُي، مَشَنَيِمِ،]]></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شّسِبْن، يَاسّرِ، نُن عٍ قِيلِيٍ. نَ بِرِن نَلَنشِ تَا نَانِ.]]></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تَا نَشٍيٍ بِرِن قِشِ مٍرَرِ شَبِلّيٍ مَ، عٍ رَلَنشِ تَا قُ نُن قِرِ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تَا نَشٍيٍ بِرِن قِشِ لٍوِ بْنسْي مَ عِسِرَيِلَكَيٍ شَ بْشِ كُي، عٍ رَلَنشِ تَا تٌنفٌ نَانِ نُن سٌلٌمَسَشَن، نُن عٍ رَبِلِنيِيٍ.]]></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قِيلِيٍ نُ نَ تَايٍ بِرِن نَبِلِنشِ.]]></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لَتَلَ نَشَ نَ بْشِ بِرِن قِ عِسِرَيِلَكَيٍ مَ عَلْ عَ عَ لَايِدِ عٍ بٍنبَيٍ بّ كِ نَشّ. نَ بْشِ بِرِن نَشَ قِندِ عٍ فبٍ رَ، عٍ نَشَ سَبَتِ نَا.]]></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لَتَلَ نَشَ بْحّسَ قِ عٍ مَ عٍ نَانِنيِ بِرِن نَ، عَلْ عَ عَ لَايِدِ عٍ بٍنبَيٍ بّ كِ نَشّ. عٍ يَشُي يٌ مُ نْ شُننَكٍلِ سْتْدٍ عٍ شُن، بَرِ مَ عَلَتَلَ عٍ يَشُي بِرِن سَ نّ عٍ سَفٌي.]]></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عَلَتَلَ شَ لَايِدِ بِرِن نَشَ كَمَلِ عِسِرَيِلَكَيٍ بّ. كٍرٍن مُ لُ نَشَن مُ كَمَلِ.]]></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كُي عِسِرَيِلَكَيٍ نَشَ يِ تَايٍ نُن يِ قِيلِيٍ قِ لٍوِ بْنسْي مَ، عٍ شَ قِندِ عٍ كّ رَ عَلْ عَلَتَلَ عَ يَمَرِ كِ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هَتِ شَبِلّ فبٍ نَن يَ؛ سّرّشّدُبّ هَرُنَ شَ دِيٍ نَشَ تَا قُ نُن سَشَن سْتْ يُدَ بْنسْي شَ تَايٍ يَ مَ، سِمٍيْن بْنسْي فبٍيٍ يَ مَ، نُن بُنيَمِن بْنسْي فبٍيٍ يَ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هَتِ شَبِلّ، نَشٍيٍ نُ لُشِ، نٍيٍ نَشَ تَا قُ سْتْ عٍقِرَ مِ بْنسْي فبٍيٍ يَ مَ، دَنَ بْنسْي فبٍيٍ يَ مَ، نُن مَنَسِ بْنسْي سّيتِ بٌورٍ فبٍيٍ يَ مَ. نَ نَتّ بِرِن تٌنفٌشِ عَلَ شَ مَرَفِرِ سَابُ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فٍرِ سٌن شَ دِيٍ نَشَ تَا قُ نُن سَشَن سْتْ عِسَكَرِ بْنسْي فبٍيٍ يَ مَ، عَسٍرِ بْنسْي فبٍيٍ يَ مَ، نَقَتَلِ بْنسْي فبٍيٍ يَ مَ، عَ نُن مَنَسِ بْنسْي سّيتِ سِنفٍ نَشَن نَ بَسَن بْشِ مَ، نَ فبٍيٍ يَ مَ. نَ نَتّ بِرِن تٌنفٌشِ عَلَ شَ مَرَفِرِ سَابُ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رَرِ شَ دِيٍ نَشَ تَا قُ نُن قِرِن سْتْ عٍ شَبِلّ كِ مَ رُبٍن بْنسْي فبٍيٍ يَ مَ، فَدِ بْنسْي فبٍيٍ يَ مَ، نُن سَبُلٌن بْنسْي فبٍيٍ يَ مَ. نَ نَتّ بِرِن تٌنفٌشِ عَلَ شَ مَرَفِرِ سَابُي رَ.]]></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2026-06-13T21:24:32Z</dcterms:created>
  <dcterms:modified xsi:type="dcterms:W3CDTF">2026-06-13T21:24:32Z</dcterms:modified>
  <dc:title>Bible.com.au: يٌسُوٍ 21:1-45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