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20: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تَا فبّتّيٍ قَن سُفَندِ يُرُدّن شُرٍ كِرِ مَ سٌفٍتٍدٍ بِرِ رَ؛ بٍتٍسٍرِ، نَشَن نَ رُبٍن شَ فبٍنفبٍرٍنيِ مَ، رَ مٌتِ نَشَن نَ فَلَدِ بْشِ مَ، فَدِ بْنسْي نَ دّننَشّ، فٌلَن نَشَن نَ بَسَن بْشِ مَ، مَنَسِ بْنسْي نَ دّن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تَايٍ نَن نَ كِ نَشٍيٍ سُفَندِشِ عِسِرَيِلَكَيٍ نُن عٍ شَ شْحّيٍ بّ، عَلَكٌ نَشَن نَ مِشِ قَشَ، كْنْ عَ مُ عَ رَكٍلِشِ عَ مَ، عَ شَ عَ يّتّ رَتَنفَ فبٍحْشْي تِ مَ مّينِ. نَ كُي مِشِ مُ قَشَمَ فبٍحْشْي تِ سَابُي رَ، بٍينُن حَمَ شَ عَ مَكِي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تّ رَتَنفَ تَا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يٌسُوٍ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عٍ شَ تَا ندٍيٍ سُفَندِ مِشِيٍ رَتَنفَمَ دّننَشّ، عَلْ ﭑ عَ قَلَ عَننَبِ مُنسَ بّ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مِشِ ندٍ سَ عَ بٌورٍ ندٍ قَشَ، كْنْ عَ قَ عَ لِ عَ مُ عَ رَكٍلِشِ عَ مَ، عَ شَ عَ فِ، عَ سِفَ نَ تَا ندٍ عَ رَتَنفَمَ فبٍحْشْي تِ مَ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نَ تَا لِ تّمُي نَشّ، عَ شَ تِ نَا سٌدٍ دّ رَ، عَ قَ عَ دّنتّفّ قٌرِيٍ بّ. نٍيٍ شَ عَ رَ سٌ تَا كُي، عٍ عَ يِفِيَ عٍ شْن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فبٍحْشْي تِ سَ سِفَ نَا، عٍ نَشَ نَ قَشّتِ سٌ عَ يِ رَ دٍ، بَرِ مَ نَ قَشّ مُ كٍلِشِ حَنِفٍ 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شّتِ شَ لُ نَ تَا كُي هَن عَ شَ مَكِيتِ مّننِكَيٍ يَ شْرِ. عٍ شَ عَ لُ نَ تَا كُي هَن سّرّشّدُبّ كُنتِفِ قَشَمَ تّمُي نَشّ. نَ شَنبِ نَ مِشِ شَ فبِلٍن عَ شْنيِ، عَ كٍلِشِ دّن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يِ تَايٍ سُفَندِ؛ كٍدٍ سِ نَشَن نَ فَلِلٍ بْشِ مَ نَقَتَلِ فٍيَيٍ نَ دّننَشّ، سِكٍمِ نَشَن نَ عٍقِرَ مِ فٍيَيٍ قَرِ، كِرِيَتِ عَرَبَ نَشَن شِلِ شٍبِرٌن، نَشَن نَ يُدَيَ فٍيَيٍ مَ.]]></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2026-08-15T13:58:00Z</dcterms:created>
  <dcterms:modified xsi:type="dcterms:W3CDTF">2026-08-15T13:58:00Z</dcterms:modified>
  <dc:title>Bible.com.au: يٌسُوٍ 20:1-9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