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سُوٍ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ينُن قٍ رَبّنيِيٍ شَ شِ، رَشَبِ نَشَ تٍ بَنشِ فبَنيِ رَ عٍ يِ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قَلَ عٍ بّ، «ﭑ بَرَ عَ كٌلٌن، عَلَتَلَ بَرَ مُشُ شَ بْشِ سٌ وٌ يِ رَ. وٌ مِرِنيِ بَرَ عَ نِيَ لِمَنِيَ بَرَ بَ مُشُ تَن بِرِن يِ رَ. يِ بْشِ مِشِيٍ بَرَ سّرّن وٌ 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رِ مَ مُشُ بَرَ عَ مّ عَ عَلَتَلَ بَرَ شُلُنيُمِ بَا شَرَ وٌ يَ رَ، وٌ نُ مِنِمَ مِسِرَ تّمُي نَشّ. مُشُ مَن بَرَ عَ مّ وٌ نَشَن نَبَشِ عَمٌرِكَيٍ شَ مَنفّ قِرِنيِيٍ رَ، سِشْن نُن عٌفٌ، نَشٍيٍ نُ نَ يُرُدّن كِرِ مَ. وٌ نَشَ عٍ رَتْن، عَ نُن عٍ كّ بِرِ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تٌ نَ قٍ مّ، مُشُ بْحّ نَشَ كَنَ. لِمَنِيَ نَشَ بَ كَنكَن يِ رَ وٌ شَ قٍ رَ، بَرِ مَ وٌ مَرِفِ عَلَتَلَ نَن نَ عَلَ رَ كٌورٍ نُن بْشِ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كْسِ، وٌ شَ وٌ كَلِ ﭑ بّ عَلَتَلَ شِلِ رَ، عَ ﭑ كُي عِقَنيِحَ نَشَن نَبَشِ وٌ بّ، وٌ قَن نْمَ نَ كُي عِقَنيِحَ مْولِ رَبَدٍ ﭑ تَن قَن نُن ﭑ مَ دٍنبَيَ بّ. وٌ شَ تْنشُمَ ندٍ سٌ ﭑ يِ رَ، عَلَكٌ ﭑ شَ عَ كٌلٌ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مُ ﭑ بَبَ، ﭑ نفَ، ﭑ شُنيَيٍ، ﭑ تَارَيٍ، نُن عٍ شَ مِشِ كٍرٍن قَشَ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شّمّيٍ نَشَ رَشَبِ يَابِ، «مُشُ رّدِشِ قَشَقٍ مَ وٌ حْشْي رَ. شَ عِ مُ مُشُ شَ قٍ قَلَ مِشِ يٌ بّ، مُشُ قَن كُي عِقَنيِحَ رَبَمَ نّ عِ بّ دُفُتّفّحَ نُن تِنشِنيِ رَ، عَلَتَلَ نَ يِ بْشِ سٌ مُشُ يِ رَ تّمُي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رَشَبِ نَشَ نَ شّمّيٍ رَفٌرٌ لُوتِ مَ وُندّرِ رَ، بَرِ مَ عَ شَ بَنشِ نُ قَتُشِ تّتّ نَن نَ. عَ نُ سَبَتِشِ نَ تّتّ نَن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رَشَبِ نَشَ عَ قَلَ عٍ بّ، «وٌ سِفَ فٍيَ بِرِ، شَ نَ مُ عَ رَ وٌ قٍنمَيٍ وٌ تٌمَ نّ. وٌ شَ وٌ نْشُن مّننِ هَن شِ سَشَن، بٍيمَنُ وٌ قٍنمَيٍ فبِلٍنمَ تّمُي نَشّ. نَ شَنبِ، وٌ قَ سِفَ وٌ شَ حّرّ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شّمّيٍ نَشَ عَ قَلَ رَشَبِ بّ، «مُشُ مُ مُشُ شَ مَرَكَلِ كَنَ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 رَبّنقٍ يٍرِ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قٌ عِ شَ يِ لُوتِ فبٍيلِ شِرِ وُندّرِ رَ، عِ مُشُ رَ مِنِ دّننَشّ رَ. مُشُ نَ قَ تّمُي نَشّ يِ بْشِ مَ، عَ لَنمَ مُشُ شَ نَ لُوتِ لِ نَا. عِ مَن شَ عِ بَبَ، عِ نفَ، عِ تَارَيٍ، عِ شُنيَيٍ، نُن عِ شَ مِشِيٍ بِرِن مَلَن بٍ عِ شَ بَنشِ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مِشِ يٌ مِنِ عِ شَ بَنشِ كُي، شَ نَ كَنيِ قَشَ، عَ عَ تَرِشِ نّ، مُشُ تَن قْشِ مُ نَ كِ. كْنْ شَ مُشُ شَ مِشِ ندٍ عَ بّلّشّ دِن عِ شَ مِشِ ندٍ رَ عِ شَ بَنشِ كُي، مُشُ مُشُ تَرِشِ نّ نَ تّمُ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عِ مُشُ شَ قٍ قَلَ مِشِ ندٍ بّ، مُشُ بَرَ قُلُن يِ مَرَكَلِ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رَشَبِ نَشَ عٍ يَابِ، «وٌن بَرَ لَن نَ مَ.» عَ نَشَ نَ شّمّيٍ بّحِن، عٍ نَشَ سِفَ. نَ تّمُي عَ نَشَ نَ لُوتِ فبٍيلِ شِرِ وُندّرِ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شّمّيٍ نَشَ سِفَ. عٍ تٌ فٍيَ يِرٍ لِ، عٍ نَشَ عٍ نْشُن نَا شِ سَشَن، هَن عٍ قٍنمَيٍ نَشَ فبِلٍن. عٍ قٍنمَيٍ نَشَ عٍ قٍن كِرَ شْن، كْنْ عٍ مُ عٍ تٌ.]]></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تّمُي نَ شّمّ قِرِنيِيٍ نَشَ فٌرٌ فٍيَ قَرِ قَ، عٍ يُرُدّن عِفِرِ، عٍ فبِلٍن نُنُ شَ دِ يٌسُوٍ يِرٍ. قٍ نَشَن عٍ سْتْ، عٍ نَشَ نَ بِرِن تَفِ رَبَ عَ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يٌسُوٍ بّ، «مُشُ عَ كٌلٌن عَلَتَلَ بَرَ نَ بْشِ بِرِن سَ وٌن بّلّشّ عِ. لِمَنِيَ بَرَ بَ نَ بْشِ مِشِ بِرِن يِ رَ تِقٍ رَ وٌن كَنكٍ.»]]></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نُ شَ دِ يٌسُوٍ، نَشَ قٍ رَبّنيِ قِرِن شّي عَ فُندٌ كِ مَ كٍلِ سِتِمِ سِفَقٍ رَ يٍرِكٌ. عَ نَشَ عَ قَلَ عٍ بّ، «وٌ سِفَ يٍرِكٌ تَا نُن عَ رَبِلِنيِ رَبّندٍ.» عٍ نَشَ سِفَ، عٍ سَ سٌ رَشَبِ لَنفٌي فِنّ ندٍ شَ بَنشِ كُي. نَ نَشَ عٍ يِفِيَ نَا.]]></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رِكٌكَ ندٍيٍ نَشَ سَ عَ قَلَ عٍ شَ مَنفّ بّ، «عِ بَرَ عَ تٌ، عِسِرَيِلَكَ مِشِ قِرِن بَرَ قَ تٌ كْي رَ، عٍ شَ قَ يِ بْشِ رَبّ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يٍرِكٌ مَنفّ نَشَ شّيرَيٍ شّي رَشَبِ مَ، عٍ شَ عَ قَلَ عَ بّ، «شّمّ نَشٍيٍ سٌشِ عِ شْنيِ، عٍ رَ مِنِ، بَرِ مَ عٍ قَشِ يِ بْشِ عِقٍ نَن بِرِن نَبّن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رَشَبِ نُ بَرَ يِ شّمّ قِرِنيِيٍ شَنِن، عَ سَ عٍ نْشُن. عَ نَشَ عَ قَلَ مَنفّ شَ شّيرَيٍ بّ، «عِيٌ، يِ شّمّيٍ قَ نّ ﭑ شْنيِ، كْنْ ﭑ مُ عٍ كٍلِدٍ كٌلٌ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سِفَ نّ نُنمَرٍ رَ، تَا نَادّ بَلَن تّمُي. يِ شّمّيٍ سِفَشِ دّدّ، ﭑ مُ عَ كٌلٌن. شَ وٌ سَ وٌ شُلُن، وٌ نْمَ عٍ سُشُ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رَشَبِ نُ بَرَ يِ شّمّيٍ رَتٍ بَنشِ فبَنيِ رَ، عَ عٍ نْشُن سَنسِ شَبَشِ شَرٍيٍ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قٍنمَيٍ نَشَ سِفَ يُرُدّن كِرَ شْن، هَن عٍ شُرٍ عِفِرِدٍ لِ. عٍ تٌ مِنِ، تَاكَيٍ نَشَ تَا نَادّ بَلَن.]]></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2026-06-13T22:39:21Z</dcterms:created>
  <dcterms:modified xsi:type="dcterms:W3CDTF">2026-06-13T22:39:21Z</dcterms:modified>
  <dc:title>Bible.com.au: يٌسُوٍ 2:1-24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