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3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سُوٍ 19: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 دَاشَيٍ سِفَمَ هَن بَالَتِ بٍيرِ، نَشَن نُ شِلِ رَ مَتِ نٍفٍوِ فبٍنفبٍرٍنيِ مَ. سِمٍيْن بْنسْي شَبِلّيٍ كّ نَ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كّ نُ نَ يُدَ بْنسْي شَ بْشِ نَن كُي، بَرِ مَ بْشِ نَشَن سٌ يُدَ بْنسْي يِ رَ، عَ نُ فبٌ. ندٍ بَ نَ بْشِ نَن نَ، عَ نَشَ سٌ سِمٍيْن بْنسْي يِ رَ.سَبُلٌن بْنسْي شَ بْ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بْشِ تَشُن سَشَن ندٍ نَشَ قِندِ سَبُلٌن بْنسْي شَبِلّيٍ فبٍ رَ عَلَتَلَ شَ مَرَفِرِ سَابُي رَ. عٍ شَ بْشِ نَانِنيِ سِفَشِ هَن سَرِ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تٍ مَرَلَ سٌفٍفٌرٌدٍ، هَن دَبٍسٍتِ، عَ مَن سِفَ شُرٍ دّ رَ نَشَن نَ يٌكَنَيِمِ 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كٍلِ سَرِدِ عَ عَ عِبِلِن سٌفٍتٍدٍ بِرِ رَ، عَ كِسِلٌتِ تَبٌرٌ لِ. عَ سِفَ هَن دَبٍرَتِ، هَن يَقِ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تَن نَ سٌفٍتٍدٍ بِرِ رَ، عَ سِفَ فَتِ شٍقٍرِ نُن عٍتَ كَسِن. عَ نَ رِ مْن لِ، عَ سِفَ نٍيَ بِرِ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كْولَ مَ، نَ نَانِنيِ نَن سِفَشِ شَنَتْن هَن عَ يِقِتَ عٍلِ فُلُنبَ لِ.]]></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مَن نَشَ كَتَتِ، نَهَلَلِ، سِمِرٌن، يِدَلَ، نُن بّتّلّيمُ سْتْ. نَ بِرِن نَلَنشِ تَا قُ نُن قِرِن، عَ نُن عٍ دَاشَ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سَبُلٌن بْنسْي شَبِلّيٍ كّ نَن نَ كِ، عٍ شَ تَايٍ نُن عٍ دَاشَيٍ.عِسَكَرِ بْنسْي شَ بْشِ]]></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بْشِ تَشُن نَانِ ندٍ نَشَ قِندِ عِسَكَرِ بْنسْي شَبِلّيٍ فبٍ رَ عَلَتَلَ شَ مَرَفِرِ سَابُي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مٍيْن بْنسْي شَ بْ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نَانِنيِ نَشَ يِ تَايٍ بِرِن لِ؛ يِسِرٍيلِ، كٍسُلٌتِ، سُنٍ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قَرَيِمِ، سِيٌن، عَنَشَرَ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رَبِتِ، كِسِيٌن، عَبّسِ،]]></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رٍ مٍتِ، عٍن فَنِمِ، عٍن شَدَ، بٍتِ ثَسّسِ،]]></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تَبٌرٌ، سَشَسِمَ، نُن بٍتِ سٍمٍسِ. نَانِنيِ دَنشِ يُرُدّن شُرٍ دّ نَن نَ. عٍ بِرِن نَلَنشِ تَا قُ نُن سٍننِ، عَ نُن عٍ دَاشَيٍ.]]></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سَكَرِ بْنسْي شَبِلّيٍ كّ نَن نَ كِ، عٍ شَ تَايٍ نُن عٍ دَاشَيٍ.عَسٍرِ بْنسْي شَ بْشِ]]></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بْشِ تَشُن سُولِ ندٍ نَشَ قِندِ عَسٍرِ بْنسْي شَبِلّيٍ فبٍ رَ عَلَتَلَ شَ مَرَفِرِ سَابُي رَ.]]></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شَ نَانِنيِ نَ يِ تَايٍ نَن نَ؛ شّلّكَتِ، شَلِ، بٍتٍن، عَكِسَقَ،]]></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مٍلٍكِ، عَمَدَ، نُن مِسَلَ. عٍ شَ نَانِنيِ سٌفٍفٌرٌدٍ بِرِ نَ كَرٍ مٍلٍ فٍيَ نُن سِشٌرِ لِبَنَتِ شُرٍ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نَانِنيِ سٌفٍتٍدٍ بِرِ قْلْشِ بٍتِ دَفْن نّ، سَبُلٌن بْنسْي نَ دّننَشّ، نُن يِقِتَ عٍلِ فُلُنبَ. عَ سِفَ كْولَ مَ بٍتِ عٍمٍكِ نُن نٍيِيٍلِ. عَ دَنفِ كَبُلُ رَ كْولَ بِرِ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شِ تَشُن قِرِن ندٍ كُي، نَشَن نَبَشِ وٌن مَرِفِ عَلَتَلَ شَ مَلِ سَابُي رَ، سِمٍيْن بْنسْي نَشَ عٍ فبٍ كّ سْتْ يُدَ بْنسْي شَ بْشِ كُي.]]></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نَشَ سِفَ عَبَدٌن، رٍشٌبٌ، شَمْن، نُن كَننَ، هَن سِدْن تَا شُنفبٍ.]]></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انِنيِ كٍلِ سِدْن، عَ سِفَ رَ مَتِ نُن تِرٍ تَا مَكَنتَشِ مَبِرِ. عَ سِفَ شٌسَ، عَ مِنِ قْشّ يٍ بَا مَ عَكِسِبُ بْشِ 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مَ، عَقٍكِ، نُن رٍشٌبٌ تَايٍ. عٍ بِرِن لَنمَ تَا مْشْحّن نُن قِرِن نَن مَ، عَ نُن عٍ دَاشَيٍ.]]></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يِ تَايٍ نُن دَاشَيٍ بِرِن قِندِشِ عَسٍرِ بْنسْي شَبِلّيٍ كّ نَن نَ.نَقَتَلِ بْنسْي شَ بْشِ]]></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بْشِ تَشُن سٍننِ ندٍ نَشَ قِندِ نَقَتَلِ بْنسْي شَبِلّيٍ فبٍ رَ عَلَتَلَ شَ مَرَفِرِ سَابُي 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نَ بْشِ نَانِنيِ نَشَ قْلْ شٍلٍقَ تَا مَ، عَ سِفَ وُرِ بِلِ بٍلٍبٍلٍ ندٍ مَ نَشَن نَ سَانَنِمِ. عَ دَنفِ عَدَ مِ نٍكٍبِ نُن يَبَنٍيلِ رَ، عَ لَكُمَ لِ، عَ سِفَ هَن يُرُدّن شُرٍ دّ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نَانِنيِ نَشَ سِفَ سٌفٍفٌرٌدٍ بِرِ رَ هَن عَ عَسَنٌتِ تَبٌرٌ لِ، عَ سَ مِنِ هُلْكُ تَا مَ. عَ سَبُلٌن بْنسْي شَ بْشِ لِ يِرٍقَنيِ مَ، عَ عَسٍرِ بْنسْي شَ بْشِ لِ سٌفٍفٌرٌدٍ بِرِ رَ. عَ يُرُدّن شُرٍ لِ سٌفٍتٍدٍ بِرِ رَ.]]></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تَايٍ نَن يَ تّتّ هَفِفّيٍ نُ سٌشِ نَشٍيٍ رَ؛ سِدِ مَ، سٍرٍ، شَمَتَ، رَكَتِ، كِنٍرٍتِ،]]></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دَ مَ، رَ مَتِ، شَسٌ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كٍدٍ سِ، عٍدٍرٍيِ، عٍن شَسٌ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تَا نَشٍيٍ قِشِ سِمٍيْن بْنسْي مَ، نٍيٍ نَن يَ؛ بٍرِ سٍيبَ، سٍيبَ، مٌلَدَ،]]></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يِرْن، مِفِدَلِ عٍلِ، شٌرٍ مِ، بٍتِ عَنَتِ، بٍتِ سٍمٍسِ. نَ بِرِن لَنشِ تَا قُ نُن سٌلٌمَنَانِ نَن مَ، عَ نُن عٍ دَاشَيٍ.]]></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قَتَلِ بْنسْي شَبِلّيٍ كّ نَن نَ كِ.دَنَ بْنسْي شَ بْشِ]]></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بْشِ تَشُن سٌلٌقٍرٍ ندٍ نَشَ قِندِ دَنَ بْنسْي شَبِلّيٍ فبٍ رَ عَلَتَلَ شَ مَرَفِرِ سَابُي رَ.]]></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شَ بْشِ نَانِنيِ نَ يِ تَايٍ نَن نَ؛ سٌرَهَ، عٍسٍتَيٌلِ، عِرِ سٍمٍسِ،]]></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سَالَبِن، عَيَلٌن، يِتِلَ،]]></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عٍلٌن، تِمِنَ، عٍكِرٌن،]]></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عٍلِتٍكٍ، فِبّتْن، بَالَتِ،]]></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يٍهُدُ، بٍنٍبٍرَكِ، فَتِ رِ مْن،]]></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يَرَكْن دُلٌنيِ، رَكْن، نُن بْشِ نَشَن نَ يَقَ يَ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كْنْ نَ بْشِ كَنيِيٍ مَن نَشَ فبِلٍن عٍ شَ بْشِ مَ. نَ كُي دَنَ بْنسْي نَشَ سِفَ لٍسٍمِ فٍرٍدٍ. عٍ نَشَ نَا مَسْتْ، عٍ مّننِكَيٍ قَشَ سَنتِدّفّمَ رَ. عٍ سَبَتِ مّننِ، عٍ قَ عٍ بَبَ دَنَ شِلِ سَ نَا شُ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شَسَرِ سُوَلِ، بَلَ، عٍسٍمِ،]]></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يِ تَايٍ نُن دَاشَيٍ بِرِن قِندِشِ دَنَ شَبِلّيٍ كّ نَن نَ.يٌسُوٍ شَ بْشِ]]></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عٍ تٌ فّ عٍ شَ بْشِ عِتَشُندٍ، عٍ نَشَ نُنُ شَ دِ يٌسُوٍ كّ قِ عَ مَ عٍ تَفِ عَلَتَلَ شَ مَرَفِرِ سَابُي رَ.]]></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يٌسُوٍ تَا نَشَن مَشْرِن عٍ مَ، تِمِنَ سٍرَ، عٍ نَشَ نَ قِ عَ مَ عَلْ عَلَتَلَ عَ مَسٍن عٍ بّ كِ نَشّ. نَ تَا نَ عٍقِرَ مِ بْنسْي شَ فٍيَ بْشِ نَن كُي. يٌسُوٍ نَشَ تَا رَفبِلٍن عَ نّينّ رَ، عَ سَبَتِ نَا.]]></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سّرّشّدُبّ عٍلٍيَسَرِ، يٌسُوٍ، نُن عِسِرَيِلَ بْنسْي شَبِلّ كُنتِفِيٍ بْشِ عِتَشُن عَلَتَلَ شَ مَلِ سَابُي رَ نَ كِ نّ، عَ شَ هْرْ مْلِنفِرَ نَادّ رَ نَشَن نُ نَ سِلٌ.]]></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تٌلَدِ، بّتُلِ، هٌرٌ 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سِكِلَفَ، بٍتِ مَرَكَبٌتِ، شَسَرِ سُسَ،]]></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بٍتِ لٍبَيٌتِ، عَ نُن سَرُشّن. نَ بِرِن لَنشِ تَا قُ نُن سَشَن نَن مَ، عَ نُن عٍ دَاشَ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يِن، رِ مْن، عٍتٍرِ، نُن عَسَن لَنشِ تَا نَانِ نَن مَ، عَ نُن عٍ دَاشَيٍ.]]></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2026-06-13T22:39:19Z</dcterms:created>
  <dcterms:modified xsi:type="dcterms:W3CDTF">2026-06-13T22:39:19Z</dcterms:modified>
  <dc:title>Bible.com.au: يٌسُوٍ 19:1-51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