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6: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قِرَ مِ نُن مَنَسِ بْنسْي شَ بْ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شِ نَشَن قِ يُسُقُ شَ دِيٍ مَ عَلَتَلَ شَ مَرَفِرِ سَابُي رَ، عَ قْلْ يُرُدّن شُرٍ نَن مَ يٍرِكٌ سٌفٍتٍدٍ بِرِ، يٍرِكٌ دُلٌنيِ نَ دّننَشّ. نَ نَانِنيِ دَنفِ يٍرِكٌ تَا نَن نَ، عَ سِفَ وُلَ عِ، هَن عَ بٍتٍلِ فٍيَ 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كٍلِ نَا، عَ سِفَ لُسِ هَن عَتَرٌتِ تَا، عَرَكَكَيٍ نَ دّن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شَنبِ عَ سِفَ سٌفٍفٌرٌدٍ بِرِ يٍقٍلٍتِكَيٍ يِرٍ هَن بٍتِ شٌرٌن لَبٍ، هَن فٍسٍرِ، هَن قْشّ يٍ بَا دّ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سُقُ شَ دِيٍ مَنَسِ نُن عٍقِرَ مِ نَ نَن سْتْ كّ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قِرَ مِ شَ بْشِ نَن يَ عٍ شَبِلّ كِ مَ؛ نَانِنيِ نَشَن نَ قُفٍ رَ، عَ قْلْ عَتَرٌتِ عَدَرِ نّ هَن بٍتِ شٌرٌن قُ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ن عَ بَا دّ لِ. عَ كٍلِ مِكِمٍتَتِ كْولَ مَ، عَ دَنفِ تَانَتِ سِلٌ قُفٍ رَ، عَ سِفَ يَنٌوَ.]]></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فٌرٌ هَن عَتَرٌتِ نُن نَارَتَ. عَ مَن دَنفِ يٍرِكٌ رَ، عَ سَ مِنِ يُرُدّن شُ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كٍلِ تَثُوَ، عَ سِفَ سٌفٍفٌرٌدٍ بِرِ هَن كَننَ شُرٍ، هَن بَا دّ رَ. عٍقِرَ مِ بْنسْي كّ نَن نَ كِ عٍ شَبِلّ كِ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قِرَ مِ بْنسْي نَشَ تَا نُن دَاشَ ندٍيٍ قَن سْتْ مَنَسِ بْنسْي شَ بْشِ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قِرَ مِ بْنسْي مُ كَنَانكَيٍ كٍرِ فٍسٍرِ. هَن تٌ نٍيٍ نَ عٍقِرَ مِكَيٍ يَ مَ، كْنْ عٍ قِندِشِ كٌنيِيٍ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2026-10-14T16:10:09Z</dcterms:created>
  <dcterms:modified xsi:type="dcterms:W3CDTF">2026-10-14T16:10:09Z</dcterms:modified>
  <dc:title>Bible.com.au: يٌسُوٍ 16:1-10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