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15: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كٍلِ مّننِ، عَ فٌرٌ هِنٌمَ شَ فُلُنبَ كُي، يٍبُسُكَيٍ شَ تَا يِرٍقَنيِ مَ. نَ تَا قِندِشِ دَرِ سَلَمُ نَن نَ. عَ سِفَ هَن فٍيَ قَرِ مَ هِنٌمَ شَ فُلُنبَ يَ رَ سٌفٍتٍدٍ بِرِ نُن رٍقَ بْنسْي شَ فُلُنبَ رَحْنيِ رَ كْولَ بِرِ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لِقٍ نَ فٍيَ قَرِ مَ، نَانِنيِ سِفَمَ هَن نٍقٍتٌوَ دُلٌنيِ رَ. نَ شَنبِ عَ تَا ندٍيٍ لِ نَشٍيٍ نَ عٍقٍرٌن فٍيَ قَرِ، عَ سِفَ بَالَ، دّننَشّ شِلِ كِرِيَتِ يٍيَرِ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كٍلِ مّننِ عَ سِفَ سٌفٍفٌرٌدٍ بِرِ هَن عَ سٍيِرِ فٍيَ لِ، عَ سِفَ يٍيَرِ مِ فٍيَ سّيتِ مَ، دّننَشّ شِلِ كّسَلْن. عَ مَن سِفَ بٍتِ سٍمٍسِ، هَن عَ تِمِنَ 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نَانِنيِ سِفَشِ عٍكِرٌن نُن سِكِرْن تَايٍ سّيتِ مَ، هَن عَ بَالَ فٍيَ لِ، عَ سِفَ يَبَنٍيلِ. نَ دَنفِ شَنبِ عَ سَ بَا 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ا شُنفبٍ دّ رَ قِندِ نَ نَانِنيِ نَن نَ سٌفٍفٌرٌدٍ بِرِ رَ. يُدَيَكَيٍ شَ نَانِنيِيٍ نَن نَ كِ. عٍ شَبِلّيٍ بِرِن نَ مّننِ نّ.كَلٍبِ شَ بْ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سُوٍ نَشَ يُدَيَكَيٍ شَ بْشِ ندٍ قِ يٍقُنٍ شَ دِ كَلٍبِ مَ، عَلْ عَلَتَلَ عَ يَمَرِ كِ نَشّ. عَ شَ تَا سِنفٍ قِندِ كِرِيَتِ عَرَبَ نَن نَ، نَشَن شِلِ شٍبِرٌن. مِشِ نَشَن نُ شِلِ عَرَبَ، نَ نَن لَنشِ عَنَكِ بْنسْي بٍنبَ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لٍبِ نَشَ عَنَكِ شَ دِ شّمّ سَشَنيِيٍ كٍرِ. نٍيٍ نُ شِلِ نّ سّسَيِ، عَشِمَن، نُن تَلَ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شَنبِ عٍ نَشَ تٍ دٍبِرِ شِلِ مَ، دّننَشّ نُ شِلِ كِرِيَتِ سِ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لٍبِ نَشَ عَ قَلَ، «مِشِ يٌ نَشَن نَ نْ سِقَ تَا رَ، ﭑ نَن ﭑ مَ دِ فِنّ عَكَسَ قِمَ نّ عَ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لٍبِ شُنيَ كٍنَسِ شَ دِ شّمّ عٌتِنِيٍلِ نَشَ نْ سِقَ تَا رَ. كَلٍبِ نَشَ عَ شَ دِ فِنّ عَكَسَ قِ عَ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دَ بْنسْي شَ بْ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كَسَ تٌ سِفَ عٌتِنِيٍلِ شْن، عَ نَشَ عَ قَلَ عَ بّ عَ شَ بْشِ فبّتّ مَشْرِن عَ بَبَ مَ. عَكَسَ تٌ فٌرٌ عَ شَ سٌقَلٍ قَرِ، كَلٍبِ نَشَ عَ مَشْرِن، «عِ وَ مَ مُنسٍ شْ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عَ يَابِ، «ﭑ وَ مَ نَشَن شْن، عِ بَرَ بْشِ قِ ﭑ مَ نَشَن نَ يِرٍقَنيِ بِرِ رَ. يَكْسِ عِ مَن شَ يٍ يِرٍ قَن قِ ﭑ مَ.» عَوَ، عَ بَبَ نَشَ فٍيَ يِرٍ قِ عَ مَ. يٍ نُ نَ نَ فٍيَ قَرِ، عَ مَن نُ نَ فٍيَ بُنيِ.يُدَ بْنسْي شَ بْ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دَ شَ دِيٍ كّ نَن يِ كِ، عٍ شَبِلّ كِ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تَا نَشٍيٍ نُ نَ يِرٍقَنيِ مَ، نٍفٍوِ فبٍنفبٍرٍنيِ مَ، عٍدٌن نَانِنيِ قّ مَ، عٍ شِلِ كَبَسٍيلِ، عٍدٍرِ، يَفُ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دِ مٌنَ، عَدَ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دٍ سِ، شَسٌرِ، يِتِنَ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قِ، تٍلٍمِ، بٍيَلٌ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سٌرِ شَدَتَ، كٍرِيٌتِ شٍسِرٌن، نَشَن قِندِشِ شَسٌرِ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مَمَ، سٍمَ، مٌلَ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سَرِ فَدَ، شٍسِمٌن، بٍتِ ثّلّ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شِ نَشَن قِشِ يُدَ بْنسْي مَ عٍ شَبِلّ كِ مَ عَلَتَلَ شَ مَرَفِرِ سَابُي رَ، سَ قْلْشِ عٍدٌن نَانِنيِ نَن نَ، عَ سَ دْشْ سِنِ فبٍنفبٍرٍنيِ رَ يِرٍقَنيِ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شَسَرِ سُوَلِ، بٍرِ سٍيبَ، بِسِيٌتٍ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الَ، عِيِمِ، عٍسٍ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تٌلَدِ، كٍسِلِ، هٌرٌ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سِكِلَفَ، مَدَ مَننَ، سَنسَن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لٍبَيٌتِ، سِلِشِمِ، عَيِن، عٍ نُن رِ مْن. عٍ بِرِن نَلَنشِ تَا مْشْحّن نُن سٌلٌمَنَانِ، نُن عٍ دَاشَ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تَا نَشٍيٍ نُ نَ سٍقٍلَ بْشِ، عٍ شِلِ عٍسٍتَيٌلِ، سٌرَهَ، عَسٍ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سَنٌوَ، عٍن فَنِمِ، تَثُوَ، عٍنَ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يَرَ مُتِ، عَدُلَمَ، سٌكٌ، عَسٍكَ،]]></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ارَيِمِ، عَدِتَيِمِ، فٍدٍرَ، عٍ نُن فٍدٍرٌتَيِمِ. عٍ بِرِن نَلَنشِ تَا قُ نُن نَانِ، نُن عٍ دَاشَيٍ.]]></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سٍنَن، شَدَ سَ، مِفِدَلِ فَ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نَانِنيِ قْلْشِ قْشْي بَا دّ يِرٍقَنيِ نَن مَ نَشَن نَ نٍفٍوِ فبٍنفبٍرٍنيِ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دِلَنَ، مِسِثَ، يٌكَتِلِ،]]></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لَكِسِ، بْسِكَتِ، عٍفِلٌ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بْن، لَشَمَسِ، كِتِلِسِ،]]></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فٍدٍرٌتِ، بٍتِ دَفْن، نَمَ، عٍ نُن مَكٍدَ. عٍ بِرِن نَلَنشِ تَا قُ نُن سٍننِ، نُن عٍ دَاشَيٍ.]]></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لِبِنَ، عٍتٍرِ، عَسَ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يِقِتَ، عَسٍنَ، نٍسِبِ،]]></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كٍيِلَ، عَكِسِبُ، نُن مَرٍ سَ. عٍ بِرِن نَلَنشِ تَا سٌلٌمَنَانِ، نُن عٍ دَاشَيٍ.]]></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كِرٌن نُن عَ دَاشَيٍ،]]></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تَا نَشٍيٍ نَ عٍكِرٌن نُن عَسِدٌدِ تَفِ سٌفٍفٌرٌدٍ،]]></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سِدٌدِ نُن عَ دَاشَيٍ، فَسَ نُن عَ دَاشَيٍ، هَن مِسِرَ شُرٍ نُن بَا شُنفبٍ نَرَلَ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سِفَ تَلِ فٍيَ يِرٍقَنيِ مَ سِنِ بِرِ رَ، عَ تٍ كَدٍ سِ بَرِنٍيَ يِرٍقَنيِ مَ هَن عَ سَ دَنفِ شٍسِرٌن نَ، عَ مَن تٍ عَدَرِ، عَ سِفَ هَن كَرَكَ.]]></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تَا نَشٍيٍ نُ نَ فٍيَ يِرٍ، عٍ شِلِ سَمِرِ، يَتِرِ، سٌكٌ،]]></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دَننَ، كِرِيَتِ سَننَ نَشَن قِندِ دٍبِرِ 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نَبَ، عٍسِتٍمٌوَ، عٍنَمَ،]]></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فٌسٍن، شٌلٌن، فِلٌكَ. عٍ بِرِن نَلَنشِ تَا قُ نُن كٍرٍن، نُن عٍ دَاشَيٍ.]]></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رَبِ، دُ مَ، عٍسٍيَن،]]></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يَنِمِ، بٍتِ تَثُوَ، عَقٍكَ،]]></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شُمٍتَ، كِرِيَتِ عَرَبَ نَشَن قِندِ شٍبِرٌن نَ، عٍ نُن سِيٌرٌ. عٍ بِرِن نَلَنشِ تَا سٌلٌمَنَانِ، نُن عٍ دَاشَيٍ.]]></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مَيٌن، كَرٍ مٍلٍ، سِقِ، يُتَ،]]></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يِسِرٍيلِ، يٌكٌدٍيَن، سَنٌوَ،]]></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كَيِن، فِبِيَ، نُن تِمِنَ. عٍ بِرِن نَلَنشِ تَا قُ، نُن عٍ دَاشَ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شَنبِ عَ عَسِمٌن لِ، عَ سِفَ مِسِرَ شُرٍ هَن بَا دّ رَ. يُدَيَكَيٍ شَ نَانِنيِ نَن نَ كِ يِرٍقَنيِ بِرِ رَ.]]></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شَلِشُلِ، بٍتِ سُرُ، فٍدٌرِ،]]></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مَارَتِ، بٍتِ عَنٌتِ، نُن عٍلِتٍكٌن. عٍ بِرِن نَلَنشِ تَا سٍننِ، نُن عٍ دَاشَيٍ.]]></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كِرِيَتِ بَلِ نَشَن قِندِ كِرِيَتِ يٍيَرِ مِ، نُن رَبَ. عٍ بِرِن نَلَنشِ تَا قِرِن، نُن عٍ دَاشَيٍ.]]></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تَا نَشٍيٍ نُ نَ فبٍنفبٍرٍن يِرٍ، عٍ شِلِ بٍتِ عَرَبَ، مِدِن، سٍكَكَ،]]></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نِبِسَن، قْشْي تَا، عٍ نُن عٍن فٍدِ. عٍ بِرِن نَلَنشِ تَا سٍننِ، نُن عٍ دَاشَيٍ.]]></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يُدَ بْنسْي مُ نْ يٍبُسُكَيٍ كٍرِدٍ، نَشٍيٍ دْشْشِ دَرِ سَلَمُ تَا كُي. هَن تٌ عٍ نَ يُدَيَكَيٍ يَ مَ.]]></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دَيَ نَانِنيِ سٌفٍتٍدٍ بِرِ قِندِشِ قْشْي بَا دّ نَن نَ، هَن يُرُدّن شُرٍ سِنمَ بَا شُن دّننَشّ.عَ نَانِنيِ كْولَ بِرِ قْلْمَ يُرُدّن شُرٍ سِنمَ بَا شُن دّن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 بٍتِ شٌفَلَ بِرِ رَ، عَ سِفَ بٍتِ عَرَبَ، هَن رُبٍن شَ دِ بٌهَن شَ فّمّ يِرٍ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نَانِنيِ تٍشِ هَن دٍبِرِ، عَ دَنفِ عَكٌرِ فُلُنبَ كُي رَ، عَ سِفَ كْولَ مَ هَن فِلِفَلِ، نَشَن نَ عَدُ مِمِ فٍيَ يَ رَ، شُرٍ يِرٍقَنيِ مَ. نَ نَانِنيِ سِفَشِ هَن عٍن سٍمٍسِ دُلٌنيِ رَ، عَ مِنِ عٍن رٌفٍلِ رَ.]]></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2026-08-15T13:58:10Z</dcterms:created>
  <dcterms:modified xsi:type="dcterms:W3CDTF">2026-08-15T13:58:10Z</dcterms:modified>
  <dc:title>Bible.com.au: يٌسُوٍ 15:1-63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