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ن نفَشَكٍرٍنيِ نَشٍيٍ ﭑ مَتِ نَا، نٍيٍ نَشَ لِمَنِيَ بَ حَمَ يِ رَ، كْنْ ﭑ تَن بِرَ ﭑ مَرِفِ عَلَتَلَ نَن تُن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عَننَبِ مُنسَ نَشَ لَايِدِ تٌنفٌ ﭑ بّ يِ كِ، ‹عِ عِ حّرّشِ بْشِ نَشَن مَ، نَ قِندِ مَ نّ عِ تَن نُن عِ شَ دِيٍ كّ رَ تّمُي بِرِن، بَرِ مَ عِ بَرَ بِرَ ﭑ مَرِفِ عَلَتَلَ شُي قْشْ رَ عَ كِ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 تٌنفٌ نَانِ نُن سُولِ بَرَ دَنفِ كَبِ عَلَتَلَ نَشَ نَ مَسٍن عَننَبِ مُنسَ بّ، وٌن نُ نَ فبٍنفبٍرٍنيِ مَ تّمُي نَشّ. عَلَتَلَ بَرَ ﭑ مَ سِمَيَ رَ سِفَ هَن حّ تٌنفٌ سٌلٌمَسَشَن عَ نُن سُو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 ﭑ سّنبّ مَن لُشِ عَلْ عَننَبِ مُنسَ ﭑ شّيشِ تّمُي نَشّ. ﭑ نْمَ فٍرٍ سٌدٍ يِ وَشَتِ عَلْ ﭑ نَ رَبَ كِ نَشّ عَ سِنفٍ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وَ، عِ شَ يِ فٍيَ بْشِ قِ ﭑ مَ عَلْ عَلَتَلَ لَايِدِ تٌنفٌ ﭑ بّ كِ نَشّ نَ لْشْي. نَ لْشْي عِ نُ عَ كٌلٌن عَنَكِ بْنسْي نَ مّننِ، عٍ شَ تَا شُنفبٍ مَكَنتَشِ عَ قَنيِ رَ. عَلَتَلَ فبَنسَن شَ لُ ﭑ سّيتِ مَ. نَ كُي ﭑ نْمَ عٍ كٍرِدٍ عَلْ عَلَتَلَ عَ مَسٍن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سُوٍ نَشَ دُبَ يٍقُنٍ شَ دِ كَلٍبِ بّ، عَ شٍبِرٌن شَ قِ عَ مَ كّ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ا نَ عَ شَ دِيٍ بّلّشّ هَن تٌ، بَرِ مَ يٍقُنٍ كٍنِسِكَ شَ دِ كَلٍبِ بِرَ عِسِرَيِلَ مَرِفِ عَلَتَلَ نَن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بِ نَ تّمُي بْحّسَ نَشَ لُ نَ بْشِ مَ، فٍرٍ يٌ مُ نُ نَ سْنْن. سِنفٍ شٍبِرٌن شِلِ نُ قَلَمَ نّ كِرِيَتِ عَرَبَ، بَرِ مَ عَرَبَ نَن نُ قِندِشِ عَنَكِ مِشِيٍ شَ كُنتِفِ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بْنسْي سٌلٌمَنَانِ شَ بْ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نُ شَ دِ يٌسُوٍ، سّرّشّدُبّ عٍلٍيَسَرِ، نُن شَبِلّ كُنتِفِيٍ كَنَان بْشِ عِتَشُن عِسِرَيِلَكَيٍ مَ كّ رَ يِ كِ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شِ نَشَ عِتَشُن عِسِرَيِلَ بْنسْي سٌلٌمَنَانِ نُن عَ تَفِ مَ عَلَ شَ مَلِ سَابُي رَ، عَلْ عَلَتَلَ عَ مَسٍن عَننَبِ مُنسَ بّ كِ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شِ نَشَن نَ يُرُدّن شُرٍ كِرِ مَ سٌفٍتٍدٍ بِرِ، عَننَبِ مُنسَ نَشَ نَ قِ بْنسْي قِرِن نُن عَ تَفِ مَ، كْنْ عَ مُ بْشِ يٌ قِ لٍوِ بْنسْي تَ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ننَبِ يُسُقُ بْنسْي نُ بَرَ عِتَشُن قِرِن نَ، مَنَسِ نُن عٍقِرَ مِ. عَننَبِ مُنسَ مُ بْشِ يٌ قِ لٍوِ بْنسْي مَ نَشَن قِندِشِ عٍ فبٍ يَتِ رَ، قٌ تَايٍ، عٍ سَبَتِمَ دّننَشّ نُن قِيلِيٍ عٍ شُرُ سٍيٍ دّ مَدٌنمَ دّن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كَيٍ نَشَ نَ بْشِ عِتَشُن عٍ بٌورٍ تَفِ عَلْ عَلَتَلَ عَ مَسٍنشِ كِ نَشّ عَننَبِ مُنسَ بّ.كَلٍبِ شٍبِرٌن سْتْ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دَ بْنسْي ندٍيٍ نُن كٍنِسِ شَ دِ كَلٍبِ نَشَ سِفَ يٌسُوٍ شْن. كَلٍبِ نَشَ عَ قَلَ عَ بّ، «عِ عَ كٌلٌن عَلَتَلَ نَشَن قَلَ عَننَبِ مُنسَ بّ وٌن قِرِن شَ قٍ رَ كَدٍ سِ بَرِ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حّ تٌنفٌ نَانِ نَن نُ عَ رَ، عَلَتَلَ شَ كٌنيِ عَننَبِ مُنسَ ﭑ شّيشِ تّمُي نَشّ كٍلِقٍ كَدٍ سِ بَرِنٍيَ سِفَقٍ رَ كَنَان بْشِ مَ مّننِ رَبّندٍ. ﭑ تٌ فّ نَ رَ، ﭑ نَشَ دّنتّفّ قَنيِ سَ عَ بّ.]]></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يٌسُوٍ 14:1-15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