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سِ بْنسْي سّيتِ سِنفٍ، رُبٍن بْنسْي، نُن فَدِ بْنسْي نُ بَرَ عٍ فبٍ كّ سْتْ يُرُدّن كِرِ مَ سٌفٍتٍدٍ بِرِ رَ، عَلَ شَ كٌنيِ مُنسَ سَابُ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بْشِ سَ قْلْشِ كَقِ عَرٌوٍرِ، تَا نَشَن نَ عَرِنٌن شُرٍ قّ مَ، عَ فٍيَ بُنيِ تَا لِ، عَ مٍدٍبَ قِيلِ لِ، هَن عَ سَ دِبٌن 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سَ عَمٌرِ مَنفّ سِشْن شّسِبْنكَ شَ تَايٍ بِرِن لِ هَن عَمٌنِكَيٍ شَ نَانِ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ن نَشَ فَلَدِ سْتْ، فٍسُرِكَيٍ نُن مَاكَكَيٍ شَ بْشِ، شٍرِ مٌن فٍيَ، نُن بَسَن بْشِ هَن عَ سَ سَلَكَ 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سَن مَنفّ عٌفٌ قَن شَ بْشِ، نَشَن نُ دْشْشِ عَسَتَرٌتِ نُن عٍدٍرٍيِ تَايٍ، نَشَن قِندِ رٍقَ بْنسْي مِشِ دْنشْي رَ، نَ قَن فبٍ بِرِن نَشَ قِندِ عِسِرَيِلَكَيٍ فبٍ رَ. عَننَبِ مُنسَ نَشَ نْ يِ حَمَنّ بِرِن نَ، عَ نَشَ عٍ شَ بْشِ بِرِن تٌ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عِسِرَيِلَكَيٍ مُ فٍسُرِكَيٍ نُن مَاكَكَيٍ كٍرِ. هَن تٌ عٍ سَبَتِشِ عِسِرَيِلَكَيٍ يَ مَ.لٍوِ بْنسْي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ننَبِ مُنسَ مُ بْشِ يٌ قِ لٍوِ بْنسْي تَن مَ، بَرِ مَ سّرّشّ فَن دَاشِ نَشٍيٍ بَمَ عِسِرَيِلَ مَرِفِ عَلَتَلَ بّ، عٍ نٍيٍ نَن قِندِشِ عٍ تَن فبٍ كّ رَ عَلْ عَلَ عَ مَسٍن كِ نَشّ.رُبٍن بْنسْي شَ بْ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ننَبِ مُنسَ نُ بَرَ بْشِ قِ رُبٍن بْنسْي مَ، عٍ شَبِلّ كِ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بْشِ نَشَ قْلْ عَرٌوٍرِ عَرِنٌن شُرٍ دّ رَ، عَ تَا لِ نَشَن نَ فٍيَ بُنيِ، هَن عَ سَ مٍدٍبَ رَبِلِنيِ 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سِبْن لِ، نُن تَا نَشٍيٍ بِرِن نَ نَا رَبِلِنيِ. نَ تَايٍ شِلِ؛ دِبٌن، بَمٌتِ بَلِ، بٍتِ بَلِ مٍيٌ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شِ مَسْتْتَ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هَسِ، كٍدٍ مٌتِ، مٍقَا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رِيَتَيِمِ، سِبِمَ، سّرّتِ سَشَرِ نَشَن نَ فٍيَ قَ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تِ ثٍيٌرِ، ثِسِفَ فٍيَ قَرِ، بٍتِ يٍسِمٌ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ا نَشٍيٍ بِرِن نَ قِيلِ مَ نُن عَمٌرِ مَنفّ سِشْن، نَشَن نُ دْشْشِ شّسِبْن، نَ شَ بْشِ بِرِن. عَننَبِ مُنسَ نُ بَرَ مَنفّ سِشْن قَشَ، عَ نُن مَدِيَن مَنفّدِيٍ عٍقِ، رٍكٍمِ، سُرُ، شُرُ، نُن رٍبَ. عٍ نُ سَبَتِشِ بْشِ كُي سِشْن شَ مَنفّيَ بُ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كَيٍ نَشَ بٍيٌرِ شَ دِ شّمّ بَلَمِ قَن قَشَ سَنتِدّفّمَ رَ، نَشَن نُ دُورٍيَ رَبَ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رُدّن شُرٍ قِندِشِ رُبٍن بْنسْي شَ نَانِنيِ نَن نَ سٌفٍفٌرٌدٍ بِرِ رَ. نَ تَايٍ نُن عٍ شَ بْشِيٍ قِندِشِ رُبٍن بْنسْي فبٍ نَن نَ.فَدِ بْنسْي شَ بْ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ننَبِ مُنسَ نَشَ يِ بْشِ قِ فَدِ بْنسْي مَ عٍ شَبِلّ كِ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اسّرِ بْشِ، فَلَدِ بْشِ تَايٍ بِرِن، نُن عَمٌنِ بْشِ سّيتِ كٍرٍن، هَن عَ سَ عَرٌوٍرِ لِ، رَبَ يَ تَفِ،]]></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قِ شّسِبْن هَن عَ سَ رَ مَتِ مِسِثَ نُن بٍتٌنِمِ لِ، كَقِ مَشَنَيِمِ هَن عَ سَ دٍبِرِ بْشِ لِ،]]></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سَ بٍتِ هَرَ مَ، بٍتِ نِمِرَ، سُكْتِ، نُن سٍقٌن لِ، تَا نَشٍيٍ نُ نَ يُرُدّن شُرٍ قّ مَ، عَ سَ شّسِبْن مَنفّ سِشْن شَ بْشِ بِرِن لِ، نُن يُرُدّن رَبِلِنيِ سٌفٍتٍدٍ بِرِ هَن عَ سَ دْشْ كِنٍرٍتِ بَا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وٍ تٌ فّ قٌرِدٍ، عَلَتَلَ نَشَ عَ مَسٍن عَ بّ، «عِ بَرَ قٌرِ كْنْ حَمَنّ فبٍفبٍ مَن نَ وٌ لَن وٌ شَ نَشٍيٍ سْ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 بِرِن نَشَ قِندِ فَدِ بْنسْي كّ رَ عٍ شَبِلّ كِ مَ، كَنكَن نُن عَ شَ تَا، نُن عَ دَاشَ.مَنَسِ بْنسْي سّيتِ سِنفٍ شَ بْ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ننَبِ مُنسَ نَشَ يِ بْشِ قِ مَنَسِ بْنسْي سّيتِ سِنفٍ مَ، مَنَسِ شَ دِيٍ سّيتِ كٍرٍ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سَن بْشِ بِرِن، نَشَن نُ بَسَن مَنفّ عٌفٌ شَ مَنفّيَ بُن مَ، قْلْقٍ مَشَنَيِمِ، هَن عَ سَ يَيِرِ لِ. نَ قِندِ تَا تٌنفٌ سٍننِ نَ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مَن نَشَ فَلَدِ بْشِ سّيتِ كٍرٍن سْتْ، عٍ نَشَ عَسَتَرٌتِ نُن عٍدٍرٍيِ تَايٍ سْتْ، نَشٍيٍ نُ قِندِشِ بَسَن مَنفّ عٌفٌ فبٍ رَ. مَنَسِ شَ دِ مَكِرِ نَشَ يِ بِرِن سْتْ عَ شَ دِيٍ سّيتِ كٍرٍن بّ عٍ شَبِلّ كِ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ننَبِ مُنسَ نَشَ يِ كّ قِ عِسِرَيِلَكَيٍ مَ عَ نُ نَ مٌوَبَ قِيلِ مَ تّمُي نَشّ، يُرُدّن كِرِ مَ يٍرِكٌ سٌفٍتٍدٍ بِ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كْنْ عَننَبِ مُنسَ مُ بْشِ يٌ قِ لٍوِ بْنسْي تَن مَ. عِسِرَيِلَ مَرِفِ عَلَتَلَ نَن نُ نَ عَ كّ رَ عَلْ عَلَ عَ مَسٍن كِ نَ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لِسِتَكَيٍ نُن فٍسُرِكَيٍ شَ بْشِ لُشِ سِندٍ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شِ نَشَن قْلْمَ سِشٌرِ شُرٍ مَ مِسِرَ يَ تَفِ، هَن عَ سَ عٍكِرٌن لِ، نَشَن نَ كْولَ مَ، نَ بِرِن كَنَانكَيٍ نَن فبٍ نُ عَ رَ، كْنْ نَ وَشَتِ عَوِكَيٍ نُ نَا سُشُشِ عٍ يِ، عٍ نُن قِلِسِتَ مَنفّدِ سُولِيٍ، نَشٍيٍ نُ نَ فَسَ، عَسِدٌدِ، عَسِكَلْن، فَتِ، نُن عٍكِ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انكَيٍ شَ بْشِ قَن لُشِ، قْلْقٍ مٍيَرَ تَا مَ سِدْنكَيٍ نَ دّننَشّ، هَن عَ سَ عَقٍكِ لِ. عَمٌرِكَيٍ شَ بْشِ قَن لُ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بَلَكَيٍ نُن لِبَنكَيٍ شَ بْشِ قَن لُشِ، قْلْقٍ بَلِ فَدِ مَ شٍرِ مٌن فٍيَ بُنيِ، هَن عَ سَ شَمَتَ 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دْنكَ نَشٍيٍ بِرِن نَ فٍيَيٍ قَرِ، قْلْقٍ لِبَن فٍيَيٍ مَ، هَن عَ سَ مِسِرٍقٌتِ مَيِمِ لِ، ﭑ قَمَ عٍ كٍرِدٍ عِسِرَيِلَكَيٍ يَ شْرِ. عِ شَ نَ بِرِن قِ عِسِرَيِلَ مَ كّ رَ، عَلْ ﭑ عَ مَسٍنشِ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يِ بْشِ عِتَشُن عِسِرَيِلَ بْنسْي سٌلٌمَنَانِ مَ، عَ نُن مَنَسِ بْنسْي سّيتِ بٌورٍ مَ.»مَنَسِ، رُبٍن، نُن فَدِ بْنسْي شَ بْشِ]]></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2026-08-15T13:57:10Z</dcterms:created>
  <dcterms:modified xsi:type="dcterms:W3CDTF">2026-08-15T13:57:10Z</dcterms:modified>
  <dc:title>Bible.com.au: يٌسُوٍ 13:1-33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