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6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سُوٍ 1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بْشِ نَشٍيٍ سْتْ نَ بِرِن نَلَنشِ نَ، عِسِرَيِلَ فٍيَيٍ، سٍقٍلَ بْشِ، يُرُدّن فُلُنبَ، فبٍنفبٍرٍن يِرٍ، نُن نٍفٍوِ فبٍنفبٍرٍنيِ نَن نَ. شِتِكَيٍ، عَمٌرِكَيٍ، كَنَانكَيٍ، ثٍرِ سِكَيٍ، هِوِكَيٍ، نُن يٍبُسُكَيٍ نَن نُ سَبَتِشِ مّن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نفّيٍ نَن يَ عٍ نْشِ نَشٍيٍ رَ؛يٍرِكٌ مَنفّ، عَيِ مَنفّ نَشَن نُ نَ بٍتٍلِ قّ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دَرِ سَلَمُ مَنفّ، شٍبِرٌن مَنفّ،]]></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رَ مُتِ مَنفّ، لَكِسِ مَنفّ،]]></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فِلٌن مَنفّ، فٍسٍرِ مَنفّ،]]></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دٍبِرِ مَنفّ، فٍدٍرِ مَنفّ،]]></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هٌرٌ مَ مَنفّ، عَرَدِ مَنفّ،]]></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لِبِنَ مَنفّ، عَدُلَمَ مَنفّ،]]></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كٍدَ مَنفّ، بٍتٍلِ مَنفّ،]]></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تَثُوَ مَنفّ، شٍقٍرِ مَنفّ،]]></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فّيٍ نْ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قٍكِ مَنفّ، لَسَرْن مَنفّ،]]></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دٌن مَنفّ، شَسٌرِ مَنفّ،]]></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مِرٌن مٍرٌن مَنفّ، عَكِسَقَ مَنفّ،]]></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تَانَكِ مَنفّ، مٍفِدٌ مَنفّ،]]></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دٍ سِ مَنفّ، يٌكَنَيِمِ مَنفّ نَشَن نُ نَ كَرٍ مٍلٍ بِ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دْرْ مَنفّ، نَشَن نُ نَ دْرْ بْشِ مَ،فٌيِمِ مَنفّ نَشَن نُ نَ فِلِفَلِ بْشِ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ن تِرِ سَ مَنفّ.نَ بِرِن نَلَنشِ، مَنفّ تٌنفٌ سَشَن عَ نُن كٍرٍ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فّيٍ نَن يَ عِسِرَيِلَكَيٍ نْ نَشٍيٍ رَ، عٍ عٍ شَ تَايٍ تٌنفٌ يُرُدّن سٌفٍتٍدٍ بِرِ رَ، قْلْقٍ عَرِنٌن شُرٍ مَ، عَ سَ دْشْ شٍرِ مٌن فٍيَ رَ، هَن عَ سَ يُرُدّن فُلُنبَ بِرِن لِ سٌفٍتٍدٍ بِ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مٌرِ مَنفّ سِشْن، نَشَن نُ سَبَتِشِ شّسِبْن، عَ شَ مَنفّيَ نُ قْلْمَ عَرٌوٍرِ، نَشَن تِشِ عَرِنٌن شُرٍ دّ رَ، هَن عَ سَ دْشْ يَبٌكٌ شُرٍ رَ، عَمٌنِ نَانِنيِ. يِ بِرِن نُ قِندِشِ فَلَدِ بْشِ سّيتِ كٍرٍن نَن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مَن نَشَ يُرُدّن فُلُنبَ سٌفٍتٍدٍ قَن يَامَرِ، كٍلِقٍ كِنٍرٍتِ بَا هَن قْشْي بَا يُرُدّن فُلُنبَ رَ، بٍتِ يٍسِمٌتِ تَا نَ دّننَشّ. عَ شَ بْشِ نُ سِفَشِ عِتَلَ رَ يِرٍقَنيِ بِرِ رَ هَن ثِسِفَ فٍ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سَن مَنفّ عٌفٌ، رٍقَ بْنسْي مِشِ دْنشْي ندٍ، نَشَن نُ دْشْشِ عَسَتَرٌتِ نُن عٍدٍرٍيِ تَا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 مَنفّيَ نُ قْلْمَ شٍرِ مٌن فٍيَ نَن مَ، عَ سِفَ سَلَكَ، هَن عَ سَ بَسَن بْشِ بِرِن لِ. عَ شَ مَنفّيَ نَانِنيِ نُ نَ فٍسُرِكَيٍ نُن مَاكَكَيٍ شَ بْشِ نَن قّ مَ. يِ بِرِن نُ قِندِشِ فَلَدِ سّيتِ بٌورٍ نَن قَن نَ، هَن شّسِبْن مَنفّ سِشْن شَ مَنفّيَ قْلْ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ننَبِ مُنسَ، عَلَتَلَ شَ كٌنيِ نُن عِسِرَيِلَكَيٍ نَشَ نْ نَ مَنفّيٍ بِرِن نَ. عَلَتَلَ شَ كٌنيِ عَننَبِ مُنسَ نَشَ عٍ شَ حَمَنّ سٌ رُبٍن بْنسْي، فَدِ بْنسْي، نُن مَنَسِ بْنسْي سّيتِ كٍرٍن يِ رَ، مّننِ شَ قِندِ نٍيٍ فبٍ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نفّيَيٍ نَن يَ يٌسُوٍ نُن عِسِرَيِلَكَيٍ نَشٍيٍ مَسْتْ يُرُدّن كِرِ مَ سٌفٍفٌرٌدٍ، قْلْقٍ بَلِ فَدِ مَ لِبَن فُلُنبَ، هَن شَلَكَ فٍيَ سٍيِرِ بِرِ رَ. يٌسُوٍ نَشَ يِ بْشِ بِرِن عِتَشُن عِسِرَيِلَ بْنسْييٍ مَ، كَنكَن شَ عَ فبٍ كّ سْتْ.]]></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2026-06-15T09:22:17Z</dcterms:created>
  <dcterms:modified xsi:type="dcterms:W3CDTF">2026-06-15T09:22:17Z</dcterms:modified>
  <dc:title>Bible.com.au: يٌسُوٍ 12:1-24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