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presProps" Target="presProps.xml"/>
  <Relationship Id="rId30" Type="http://schemas.openxmlformats.org/officeDocument/2006/relationships/viewProps" Target="viewProps.xml"/>
  <Relationship Id="rId3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54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يٌسُوٍ 11:1-2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عَلَتَلَ نَشَ عٍ سَ عِسِرَيِلَ بّلّشّ. عٍ نَشَ عٍ بْنبْ، عٍ عٍ كٍرِ هَن سِدْن تَا شُنفبٍ كُي، هَن مِسِرٍقٌتِ مَيِمِ، هَن مِسِثَ فُلُنبَ رَ سٌفٍتٍدٍ بِرِ. عٍ نَشَ عٍ بْنبْ، عٍ مُ مِشِ كٍرٍن لُ.]]></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يٌسُوٍ نَشَ عٍ شَ قٍ رَبَ عَلْ عَلَتَلَ عَ مَسٍن عَ بّ كِ نَشّ. عَ نَشَ عٍ شَ سٌي سَن قَسّيٍ بٌلٌن، عَ عٍ شَ سْورِ رَفِسٍيٍ قَن فَن.]]></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عَ فبِلٍن فبِلٍن مَ، يٌسُوٍ نَشَ شَسٌرِ بْشِ قَن سُشُ، عَ نَشَ عَ مَنفّ قَشَ سَنتِدّفّمَ رَ، بَرِ مَ عَ تَن نَن نُ نَ مَنفَتَا رَ نَ بْشِ بِرِن شُن.]]></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يٌسُوٍ شَ سْورِيٍ نَشَ عٍ سْنتْ سَنتِدّفّمَ رَ، عٍ مُ مِشِ كٍرٍن لُ عَ سِ رَ. نَ دَنفِ شَنبِ عٍ نَشَ شَسٌرِ تَا فَن.]]></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يٌسُوٍ نَشَ نَ تَايٍ بِرِن سُشُ، عَ مّننِكَيٍ نُن عٍ مَنفّيٍ قَشَ سَنتِدّفّمَ رَ، عَ مّننِ رَتْن عَلْ عَلَتَلَ شَ كٌنيِ مُنسَ عَ قَلَ عَ بّ كِ نَشّ.]]></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كْنْ عِسِرَيِلَ شَ سْورِيٍ مُ تَايٍ فَن نَشٍيٍ نُ نَ فٍيَيٍ قَرِ، قٌ شَسٌرِ كٍرٍن يٌسُوٍ دّننَشّ فَن.]]></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عِسِرَيِلَ نَشَ عَ وَ سَسٌ يِ تَايٍ هَرِفٍ نُن عٍ شَ شُرُ سٍيٍ رَ، كْنْ عٍ نَشَ مِشِيٍ تَن بِرِن قَشَ سَنتِدّفّمَ رَ. عٍ مُ مِشِ كٍرٍن لُ عَ حِحّ رَ.]]></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عَلَتَلَ نَشَن يَمَرِ عَ شَ كٌنيِ مُنسَ بّ، عَننَبِ مُنسَ قَن نَشَ نَ يَمَرِ يٌسُوٍ بّ. يٌسُوٍ نَشَ نَ بِرِن نَبَ عَلْ عَلَتَلَ عَ مَسٍن عَننَبِ مُنسَ بّ كِ نَشّ.]]></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يٌسُوٍ نَشَ نَ بْشِ بِرِن مَسْتْ؛ فٍيَ يِرٍ، نٍفٍوِ فبٍنفبٍرٍنيِ، فٌسٍن بْشِ، سٍقٍلَ بْشِ، نُن يُرُدّن فُلُنبَ، كٍلِقٍ عِسِرَيِلَ فٍيَيٍ مَ هَن بَا دّ رَ.]]></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كٍلِ فٍيَ مَفٍلِ عِتٍشِ رَ سٍيِرِ بِرِ رَ، هَن بَلِ فَدِ، لِبَن فُلُنبَ كُي، شٍرِ مٌن فٍيَ بُنيِ، عَ نَشَ نَا مَنفّيٍ بِرِن سُشُ، عَ عٍ سْنتْ.]]></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فٍرٍ شُنفبٍ مٍرٌ مِ شُرٍ قّ مَ]]></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يٌسُوٍ نُن يِ مَنفّيٍ نَشَ فٍرٍ شْنكُيٍ رَبَ.]]></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تَا يٌ مُ نُ نَ نَشَن تِن عِسِرَيِلَ شَ لَنبٌورٍحَ رَ، قٌ فَبَيٌن كٍرٍن هِوِكَيٍ نُ سَبَتِشِ دّننَشّ. عِسِرَيِلَكَيٍ نَشَ نَ دْنشْييٍ بِرِن فٍرٍ.]]></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عَلَتَلَ نَن كَنَانكَيٍ شَشِلِيٍ رَشْرْشْ، عَلَكٌ عِسِرَيِلَ مِشِيٍ شَ عٍ فٍرٍ، عٍ شَ عٍ رَتْن، عٍ نَشَ كِنِكِنِ عٍ مَ قٍقٍ مَ، عَلْ عَلَتَلَ عَ مَسٍن عَننَبِ مُنسَ بّ كِ نَشّ.]]></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نَ وَشَتِ كٍرٍنيِ كُي، يٌسُوٍ نَشَ عَنَكِ بْنسْي قَن فٍرٍ، عَ عٍ سْنتْ شٍبِرٌن، دٍبِرِ، عَنَبَ، نُن فٍيَ يِرٍ نَشٍيٍ نُ نَ يُدَيَ نُن عِسِرَيِلَ بْشِ مَ. يٌسُوٍ نَشَ عٍ بِرِن هَلَكِ، عَ عٍ شَ تَايٍ كَنَ.]]></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نَ دَنفِ شَنبِ عَنَكِ بْنسْي كٍرٍن مُ لُ عِسِرَيِلَ بْشِ مَ. نَشٍيٍ مُ قَشَ، نٍيٍ نَشَ سَبَتِ فَسَ، فَتِ، نُن عَسِدٌدِ تَايٍ كُي.]]></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نَ كُي، يٌسُوٍ نَشَ نَ بْشِ بِرِن مَسْتْ عَلْ عَلَتَلَ عَ مَسٍن عَننَبِ مُنسَ بّ كِ نَشّ. عَ نَشَ عَ عِتَشُن عِسِرَيِلَ بْنسْييٍ مَ عٍ كّ رَ. نَ تّمُي، بْشِ نَشَ شِنبٍلِ، فٍرٍ يٌ مُ سٌ قَ.]]></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شَسٌرِ مَنفّ يَبِنِ تٌ يِ قٍيٍ مّ، عَ نَشَ شّيرَيٍ شّي يِ مِشِيٍ شْن مَ؛ مَدٌن مَنفّ يٌبَبٌ، سِمِرٌن مَنفّ، عَكِسَقَ مَنفّ،]]></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مَنفّ نَشٍيٍ نُ سَبَتِشِ فٍيَيٍ قَرِ كْولَ مَ، نَشٍيٍ نُ سَبَتِشِ يُرُدّن فُلُنبَ كُي، نَشٍيٍ نُ سَبَتِشِ كِنٍرٍتِ بَا يِرٍقَنيِ مَ، نَشٍيٍ نُ سَبَتِشِ سٍقٍلَ بْشِ مَ، نَشٍيٍ نُ دْرْ رَبِلِنيِ مَ سٌفٍفٌرٌدٍ،]]></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كَنَانكَيٍ نَشٍيٍ نُ نَ سٌفٍتٍدٍ نُن سٌفٍفٌرٌدٍ، عَمٌرِكَيٍ، شِتِكَيٍ، ثٍرِ سِكَيٍ، يٍبُسُكَيٍ نَشٍيٍ نُ نَ فٍيَيٍ قَرِ، عَ نُن هِوِكَيٍ نَشٍيٍ نُ نَ شٍرِ مٌن فٍيَ بُنيِ مِسِثَ بْشِ مَ.]]></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نَ مَنفّيٍ نَشَ عٍ شَ سْورِيٍ بِرِن مَلَن، نَشٍيٍ وُيَ عَلْ مّيّنيِ بَا دّ رَ. سٌي فبٍفبٍ نُن سْورِ رَفِسٍ فبٍفبٍ قَن نُ نَ عٍ يِ.]]></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يِ مَنفّيٍ نَشَ لَن قٍ كٍرٍن مَ، عٍ نَشَ سَ عٍ شَ يٌنكِندٍ تِ مٍرٌ مِ شُرٍ قّ مَ عِسِرَيِلَكَيٍ فٍرٍقٍ مَ.]]></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عَلَتَلَ نَشَ عَ مَسٍن يٌسُوٍ بّ، «هَلِ عِ مُ فَاشُ عٍ يَ رَ، بَرِ مَ تِنَ يِ تّمُي مَ، ﭑ تَن عٍ بِرِن سَمَ نّ عِ بّلّشّ، عِ عٍ قَشَ عِسِرَيِلَكَيٍ يَ شْرِ. عِ قَمَ نّ عٍ شَ سٌي سَن قَسّيٍ بٌلٌندٍ، عِ قَمَ نّ عٍ شَ سْورِ رَفِسٍيٍ فَندٍ.»]]></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يٌسُوٍ نُن عَ شَ فٍرٍ سٌييٍ نَشَ سِن عٍ مَ مٍرٌ مِ شُرٍ قّ مَ.]]></a:t>
            </a:r>
          </a:p>
        </p:txBody>
      </p:sp>
    </p:spTree>
  </p:cSld>
  <p:clrMapOvr>
    <a:masterClrMapping/>
  </p:clrMapOvr>
</p:sld>
</file>

<file path=ppt/theme/theme1.xml><?xml version="1.0" encoding="utf-8"?>
<a:theme xmlns:a="http://schemas.openxmlformats.org/drawingml/2006/main" name="Theme32">
  <a:themeElements>
    <a:clrScheme name="Theme3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2026-08-15T13:57:55Z</dcterms:created>
  <dcterms:modified xsi:type="dcterms:W3CDTF">2026-08-15T13:57:55Z</dcterms:modified>
  <dc:title>Bible.com.au: يٌسُوٍ 11:1-23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