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نُسَ تٌء١ عَلَ شَ مَسٍنيِ عَننَبِ يُنُسَ بّ تٌء٢ يُنُسَ تٌء٣ يُن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يٍ نُن شُرُ سٍيٍ بِرِن شَ سُننُن دُفِ رَفٌرٌ عٍ مَ، عٍ شَ عَلَتَلَ شِلِ سّنبّ رَ، بِرِن شَ فبِلٍن عَ شَ كِرَ حَاشِ نُن عٍ شَ كٌبِحَ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دٍ عَ كٌلٌن شَ عَلَ مُ عَ شَ نَتّ تٌنفٌشِ مَسَرَ مَ، عَ وٌن نَتَنفَ عَ شَ شْنّ فبٍ مَ، عَ قَ وٌن نَكِسِ قَشّ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تٌ عَ تٌ نِنٍوٍكَيٍ بَرَ تُوبِ، عٍ بَرَ عٍ كٌبٍ سٌ عٍ شَ كِرَ حَاشِ رَ، عَ نَشَ كِنِكِنِ عٍ مَ، عَ مُ فبَلٌي رَفٌرٌ عٍ مَ سْنْن، عَلْ عَ نُ بَرَ عَ حَنِفٍ كِ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نُسَ عَلَتَلَ شُي رَبَتُ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فبِلٍن مَسٍنيِ تِ رَ يُنُسَ بّ، عَ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لِ، عِ سِفَ يِ تَا شُنفبٍ نَشَن شِلِ نِنٍوٍ. عِ شَ سَ ﭑ مَ شّيرَ عِبَ عٍ بّ، ﭑ عِ تِشِ نَشَ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ننَبِ يُنُسَ نَشَ كٍلِ عَ سِفَ نِنٍوٍ، عَلْ عَلَتَلَ عَ مَسٍن عَ بّ كِ نَشّ. تَا نَن نُ نِنٍوٍ رَ نَشَن شُنفبٌ كِ قَنيِ رَ شِ سَشَن حّرّ رَبَمَ دّن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ننَبِ يُنُسَ تٌ قّيحّن كٍرٍن حّرّ رَبَ تَا كُي، عَ نَشَ يِ مَسٍنيِ تِ قْلْ، «شِ تٌنفٌ نَانِ نَن لُشِ، نِنٍوٍ تَا شَ كَ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نٍوٍكَيٍ نَشَ لَ عَلَ رَ، عٍ بِرِن قَ سُنيِ سُشُ، عٍ سُننُنيِ دُفِ رَفٌرٌ عٍ مَ تُوبِ قٍ رَ، كٍلِ بَننَيٍ مَ هَن مِسِكِينّ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 شِبَارُي تٌ نِنٍوٍ مَنفّ لِ، عَ قَن نَشَ كٍلِ عَ شَ كِبَنيِ كُي، عَ عَ شَ مَنفّ دٌنمَ رَتٍ عَ مَ، عَ عَ سُننُن دُفِ رَفٌرٌ عَ مَ، عَ قَ سَ دْشْ تّ شُبٍ شْورَ تُوبِ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عَ نَشَ يِ مَسٍنيِ تِ نِنٍوٍ بّ، «مَنفّ نُن عَ شَ كُنتِفِيٍ شِلِ رَ، سُنيِ بَرَ مَشَندِ مِشِيٍ نُن شُرُ سٍيٍ بِرِن مَ.]]></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2026-06-15T07:55:43Z</dcterms:created>
  <dcterms:modified xsi:type="dcterms:W3CDTF">2026-06-15T07:55:43Z</dcterms:modified>
  <dc:title>Bible.com.au: عَننَبِ يُنُسَ تٌء١ عَلَ شَ مَسٍنيِ عَننَبِ يُنُسَ بّ تٌء٢ يُنُسَ تٌء٣ يُن 3:1-10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