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ُنُسَ تٌء١ عَلَ شَ مَسٍنيِ عَننَبِ يُنُسَ بّ تٌء٢ يُنُسَ تٌء٣ يُن 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ِي تٌ نُ نَ بَقٍ ﭑ قَتٍ عِ،ﭑ نَشَ ﭑ مَحْشُن عَلَتَلَ مَ.ﭑ مَ مَشَندِ نَشَ سِفَ هَن عَ سَ عِ لِ،عِ شَ هْرْ مْبَنشِ سّنِيّنش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عٍ نِي تَشُ كُيٍ سّنبّتَرٍ رَ،نٍيٍ عٍ يّتّ رَفَنمَ هِننّ قَنيِ ن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تَنتُي بّيتِ نَن بَمَ عِ بّ سّرّشّ رَ،ﭑ نَ ﭑ مَ كّرّ تٌنفٌشِ رَكَمَلِمَ نّ.كِسِ قَتَنشِ عَلَتَلَ نَن نَ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دَنفِ شَنبِ، عَلَتَلَ نَشَ يّشّ يَمَرِ، عَ شَ سَ عَننَبِ يُنُسَ بْشُن شَرٍ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يُنُسَ شَ 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يّشّ شُنفبٍ ندٍ يَمَرِ بَا مَ عَ شَ يُنُسَ فٍرُن. يُنُسَ نَشَ لُ يّشّ قُرِ كُي قّيحّن سَشَن، كْي سَشَن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مَرِفِ عَلَتَلَ مَشَندِ يّشّ قُرِ كُي يِ كِ؛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تَلَ، ﭑ تٌ ﭑ شُي رَتٍ عِ مَ ﭑ مَ بْحّ مِنِ كُي،عِ بَرَ ﭑ يَابِ.ﭑ تٌ عِ شِلِ كٍلِقٍ عَلِفِيَمَ،عِ بَرَ ﭑ شُي م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ٌ ﭑ وٌلِ بَا بْتِنِ مَ،يٍ بَرَ ﭑ مَكٌتٌ، عِ نُ قَ عِ شَ مْرْنيِيٍ رَدِن ﭑ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عَ مَحْشُن عِ بَرَ ﭑ كٍرِ،كْنْ ﭑ عَ كٌلٌن ﭑ مَن قَمَ نّ عِ شَ بَنشِ سّنِيّنشِ تٌد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مَدُلَ يٍ شْورَ، بَا نَشَ نْ ﭑ نَ.بَا حٌوفٍ نَشَ قِلِن قِلِن ﭑ كْنيِ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فٌرٌ نّ بَا بْتِنِ مَ هَن فٍيَيٍ قْلْدٍ.ﭑ نُ نَ فٍيلِ عَلِفِيَمَ،كْنْ عِ تَن مَرِفِ عَلَتَلَ، عِ نَشَ ﭑ نَمِنِ نَ يِلِ تِلِنشِ كُي ﭑ حِحّ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2026-06-09T23:14:43Z</dcterms:created>
  <dcterms:modified xsi:type="dcterms:W3CDTF">2026-06-09T23:14:43Z</dcterms:modified>
  <dc:title>Bible.com.au: عَننَبِ يُنُسَ تٌء١ عَلَ شَ مَسٍنيِ عَننَبِ يُنُسَ بّ تٌء٢ يُنُسَ تٌء٣ يُن 2:1-11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