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نُسَ تٌء١ عَلَ شَ مَسٍنيِ عَننَبِ يُنُسَ بّ تٌء٢ يُنُسَ تٌء٣ يُن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مَشْرِن، «ندٍ يِ فبَلٌي بّندُنشِ مُشُ مَ؟ عِ مُنسٍ وَلِ رَبَمَ؟ عِ كٍلِشِ مِندٍن؟ سِ مُندُن نَ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ننَبِ يُنُسَ نَشَ عٍ يَابِ، «عٍبُرُ نَن ﭑ نَ. ﭑ عَلَتَلَ نَن بَتُمَ، عَلَ نَشَن نَ كٌورٍ مَ، نَشَن بَا نُن بْشِ دَا.»]]></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كُنكُيمَيٍ نَشَ فَاشُ كِ قَنيِ رَ، عٍ عَ قَلَ عَ بّ، «عِ يِ رَبَشِ مُنقٍ رَ؟» عَ نَشَ عَ قَلَ عٍ بّ عَ نُ عَ فِقٍ عَلَتَلَ نَ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ا شَ شَاحّ تٌ نُ فبٌمَ نَن تُن، عٍ نَشَ عَ مَشْرِن، «مُشُ شَ مُنسٍ رَبَ عِ رَ، عَلَكٌ بَا شَ عَ رَشَرَ مُشُ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ننَبِ يُنُسَ نَشَ عٍ يَابِ، «ﭑ عَ كٌلٌن عَ يِ تُرُننَادّ شُنفبٍ شُن تِشِ وٌ رَ ﭑ تَن نَن مَ قٍ رَ. وٌ شَ ﭑ وٌلِ بَا مَ. نَ كُي عَ رَشَرَ 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كُيمَيٍ نَشَ كَتَ لَالَ بَدٍ عٍ شَ شَرٍ مَسْتْ، كْنْ نَ مُ سْونّيَ. بَا نُ سِفَمَ شَاحّ رَ نَن تُن عٍ شِلِ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تّمُي عٍ نَشَ عَلَتَلَ مَشَندِ، «عَلَتَلَ، مُشُ بَرَ عِ مَشَندِ عِ شَ مُشُ رَتَنفَ يِ شّمّ شَ قَشّ مَ. مِشِ قَنيِ نِي بَقٍ كٌتٍ نَشَ دْشْ مُشُ شُن مَ، بَرِ مَ عِ تَن عَلَتَلَ نَ عِ وَشْنقٍ نَن تُن نَبَقٍ يِ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قَلَ شَنبِ، عٍ نَشَ يُنُسَ تٌنفٌ قَ، عٍ عَ وٌلِ بَا مَ. بَا شَ شَاحّ نَشَ دَ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قٍ نَشَ نَ مِشِيٍ رَفَاشُ عَلَتَلَ يَ رَ كِ قَنيِ رَ. عٍ نَشَ سّرّشّ بَ عَلَتَلَ بّ، عٍ كّرّ تٌنفٌ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نُسَ عَ فِقٍ عَلَ شَ شّيرَ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مِتَيِ شَ دِ يُنُسَ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لِ، عِ سِفَ تَا شُنفبٍ نَشَن شِلِ نِنٍوٍ، عِ شَ ﭑ مَ نَتّ شْرْشْي مَسٍن عٍ بّ نَشَن قَتَنشِ عٍ شَ قٍ حَاشِيٍ رَ ﭑ نَشٍيٍ تٌشِ ﭑ نَ دّن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عَننَبِ يُنُسَ تٌ وَ عَ فِقٍ عَلَ شَ شّيرَيَ مَ، عَ نَشَ نَتّ تٌنفٌ عَ شَ سِفَ تَرَ سِسِ. عَ نَشَ فٌرٌ يَقَ وَقُ رَ، عَ كُنكُي تٌ نَشَن نُ سِفَقٍ تَرَ سِسِ. عَ نَشَ كُنكُي مَسُندِ قِ، عَ بَكِ كُنكُي كُي مِشِيٍ شُن مَ سِفَقٍ رَ تَرَ سِسِ، عَلَكٌ عَ شَ عَ مَكُيَ عَلَتَلَ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عَلَتَلَ نَشَ قٌيٍ شُنفبٍ رَ مِنِ بَا مَ، عَ قِندِ تُرُننَادّ رَ، عَ كُنكُي عِمَشَ هَن عَ وَ عَ كَنَ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كُيمَيٍ نَشَ فَاشُ، كَنكَن نَشَ عَ دّ رَوَ عَ شَ عَلَ بّ. عٍ نَشَ ندٍ بَ كُنكُي شَ كٌتٍ رَ، عٍ عَ وٌلِ بَا مَ عَلَكٌ ندٍ شَ بَ عَ بِنيّ رَ. يُنُسَ نَشَ فٌرٌ كُنكُي بْتِنِ مَ، عَ عَ سَ مّننِ، عَ شِ ثَ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كُي كّثِنِ نَشَ سِفَ عَ يِرٍ، عَ عَ قَلَ عَ بّ، «عِ تَن نَ شِقٍ نّ؟ كٍلِ، عِ شَ عِ شَ عَلَ مَشَندِ. تّمُندٍ عَ نْمَ نّ كِنِكِنِدٍ وٌن مَ، عَ وٌن نَتَنفَ يِ فبَلٌ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كُيمَيٍ نَشَ عَ قَلَ عٍ بٌورٍيٍ بّ، «وٌن شَ كَندَ بُن عَلَكٌ وٌن شَ عَ كٌلٌن، نَشَن يِ فبَلٌي بّندُنشِ وٌن مَ.» عٍ تٌ نَ رَبَ، عَ نَشَ عِلَن يُنُسَ رَ.]]></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2026-06-13T22:39:12Z</dcterms:created>
  <dcterms:modified xsi:type="dcterms:W3CDTF">2026-06-13T22:39:12Z</dcterms:modified>
  <dc:title>Bible.com.au: عَننَبِ يُنُسَ تٌء١ عَلَ شَ مَسٍنيِ عَننَبِ يُنُسَ بّ تٌء٢ يُنُسَ تٌء٣ يُن 1:1-16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