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وٍلِ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وٌ شَ دِ شّمّيٍ نُن دِ فِنّيٍ مَتِمَ نّ يُدَكَيٍ مَ، عَلَكٌ عٍ قَن شَ عٍ مَتِ سٍبَكَيٍ مَ نَشٍيٍ مَكُيَ وٌ رَ.»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يِ قَلَ دُنِحَ سِيٍ بّ؛‹وٌ شَ قٍ يَءِلَن فٍرٍ شِلِ مَ،وٌ شَ وٌ شَ سْورِيٍ مَلَن.فٍرٍ سٌي بِرِن شَ عٍ مَسٌ، عٍ شَ فٍرٍ رَكٍ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وٌ شَ كٍرِيٍ يَءِلَن سَنتِدّفّمَيٍ رَ،وٌ شَ وٌ شَ وْرْتّيٍ قَن يَءِلَن تَنبّيٍ رَ.سّنبّتَرٍ شَ عَ قَلَ، «ﭑ سّنبّ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 بٍ،وٌ تَن سِ نَشٍيٍ نَ مُشُ رَبِلِنيِ.›»عَلَتَلَ، عِ شَ سْورِيٍ رَفٌرٌ مّننِ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يٍ شَ كٍلِ، عٍ شَ مَلَن يٍهٌسَقَتِ فُلُنبَ كُي،بَرِ مَ ﭑ عٍ بِرِن مَكِيتِ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رْتّيٍ تٌنفٌ، بَرِ مَ شّ بَرَ مْ!وٌ شَ وّنِ بٌفِ بُندُ، بَرِ مَ عٍ بَرَ فبٌ يّ،مِشِيٍ شَ حَاشُحَ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يٍ، وٌ شَ فٌرٌ كِيتِسَ فُلُنبَ كُي،بَرِ مَ عَلَتَلَ شَ لْشْي بَرَ مَكْرّ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فٍ نُن كِكٍ دِ مِمَ نّ،تُنبُييٍ مُ يَنبَمَ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قَمَ نّ عَ شَاحّ شُي رَ مِنِدٍ كٍلِقٍ سِيٌنِ،عَ شُي مَفَاشُشِ مِنِمَ نّ كٍلِقٍ دَرِ سَلَمُ.كٌورٍ نُن بْشِ سّرّنمَ نّ،كْنْ عَلَتَلَ قِندِشِ كَنتَرِ نَن نَ عَ شَ حَمَ بّ،عَ قِندِ يِرٍ مَكَنتَشِ رَ عِسِرَيِ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وٌ عَ كٌلٌنمَ عَ ﭑ تَن نَن وٌ مَرِفِ عَلَتَلَ رَ،نَشَن يِفِيَشِ ﭑ مَ فٍيَ سّنِيّنشِ سِيٌنِ قَرِ.دَرِ سَلَمُ قِندِ مَ يِرٍ سّنِيّنشِ نَن نَ،سِ فبّتّيٍ مُ مّننِ فٍرٍ مَ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سِيٍ مَكِيتِمَ 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وّنِ نّينّ نُن شِحّ فبٌمَ نّ فٍيَيٍ مَ.يٍ تٌمَ نّ يُدَيَ بِرِن مَ،يٍ دُلٌنيِ بُلَمَ نّ عَلَتَلَ شَ بَنشِ كُي،عَ فٌرٌ كَسِيَ فُلُنبَ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مِسِرَ بْشِ لُمَ نّ كَنَ رَ،عٍدٌن قِندِ فبٍنفبٍرٍنيِ رَ فبَلٌي شَ قٍ رَ،عٍ نَشَن دْشْ يُدَكَيٍ مَ عٍ قَشَقٍ رَ قُقَ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حَمَ سَبَتِمَ نّ يُدَيَ نُن دَرِ سَلَمُ وَشَتِ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شَ يُنُبِ شَقَرِ مَ نّ عٍ نُ بَرَ نَشَن نَبَ.ﭑ تَن عَلَتَلَ، ﭑ يِفِيَمَ سِيٌ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ﭑ نَ يُدَ نُن دَرِ سَلَمُ رَفبِلٍن عٍ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سِ بِرِن مَلَنمَ نّ يٍهٌسَقَتِ فُلُنبَ كُي.مّننِ ﭑ عٍ مَكِيتِمَ نّ ﭑ مَ حَمَ عِسِرَيِلَ شَ قٍ رَ،نَشٍيٍ قِندِشِ ﭑ كّ تٌنفٌمَيٍ رَ.دُنِحَ سِ نَشٍيٍ رَيٍنسٍن يّ حَمَنّيٍ مَ،عٍ ﭑ مَ بْشِ عِتَشُن عٍ بٌ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ﭑ مَ حَمَ رَبَ عٍ سَفٌ رَ.عٍ شّمّ دِ مّيٍ مَتِ لَنفٌيحَ سَرٍ رَ،عٍ فِنّ دِ مّيٍ مَتِ بٍيرٍ سَرٍ رَ عَلَكٌ عٍ شَ سِي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ن تِرٍكَيٍ، سِدْنكَيٍ، نُن قِلِسِتَكَيٍ، وٌ وَ مَ مُنسٍ شْن مَ ﭑ بّ؟ وٌ وَ مَ وٌ فبٍ نَن حْشْقٍ ﭑ مَ؟ شَ نَ نَ عَ رَ، ﭑ وٌ سَرٍ قِمَ نّ وٌ شَ وَلِ رَ مَقُرٍن مَقُ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رَ ﭑ مَ شّيمَ نُن ﭑ مَ فبٍتِ تٌنفٌ ﭑ مَ هْرْ مْبَنشِ كُي، وٌ قَ عَ رَ سٌ وٌ شَ كُيٍ بَن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يُدَكَيٍ نُن دَرِ سَلَمُكَيٍ مَتِ فِرّكِكَيٍ مَ، عَلَكٌ عٍ شَ مَكُيَ عٍ شْ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رَ مَشَمَ نّ عَلَكٌ عٍ شَ كٍلِ يِرٍ وٌ عٍ مَتِشِ دّننَشّ، ﭑ قَ وٌ سَرٍ قِ وٌ شَ وَلِ حَاشِ رَ.]]></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عَننَبِ يٌوٍلِ 4:1-21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